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19"/>
  </p:notesMasterIdLst>
  <p:sldIdLst>
    <p:sldId id="256" r:id="rId4"/>
    <p:sldId id="261" r:id="rId5"/>
    <p:sldId id="257" r:id="rId6"/>
    <p:sldId id="381" r:id="rId7"/>
    <p:sldId id="258" r:id="rId8"/>
    <p:sldId id="384" r:id="rId9"/>
    <p:sldId id="385" r:id="rId10"/>
    <p:sldId id="391" r:id="rId11"/>
    <p:sldId id="386" r:id="rId12"/>
    <p:sldId id="394" r:id="rId13"/>
    <p:sldId id="387" r:id="rId14"/>
    <p:sldId id="388" r:id="rId15"/>
    <p:sldId id="389" r:id="rId16"/>
    <p:sldId id="390" r:id="rId17"/>
    <p:sldId id="260" r:id="rId1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59F2"/>
    <a:srgbClr val="15F5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Estilo claro 1 - Acento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Estilo claro 2 - Acento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Estilo claro 3 - Acento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30" autoAdjust="0"/>
    <p:restoredTop sz="95033" autoAdjust="0"/>
  </p:normalViewPr>
  <p:slideViewPr>
    <p:cSldViewPr snapToGrid="0">
      <p:cViewPr varScale="1">
        <p:scale>
          <a:sx n="76" d="100"/>
          <a:sy n="76" d="100"/>
        </p:scale>
        <p:origin x="76" y="30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1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A82604-9A1B-4D20-88D0-7676F782B0A3}" type="doc">
      <dgm:prSet loTypeId="urn:microsoft.com/office/officeart/2005/8/layout/cycle4" loCatId="cycle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s-CO"/>
        </a:p>
      </dgm:t>
    </dgm:pt>
    <dgm:pt modelId="{29319B23-52D0-4E33-9778-3B2755292B8B}">
      <dgm:prSet phldrT="[Texto]" custT="1"/>
      <dgm:spPr/>
      <dgm:t>
        <a:bodyPr/>
        <a:lstStyle/>
        <a:p>
          <a:r>
            <a:rPr lang="es-CO" sz="1200" dirty="0"/>
            <a:t>Infraestructura</a:t>
          </a:r>
        </a:p>
      </dgm:t>
    </dgm:pt>
    <dgm:pt modelId="{13AE787D-FAAC-4E8E-BF11-81714FCCF3B7}" type="parTrans" cxnId="{F62C09CC-B2AD-4EF4-9BE3-3D1526B7A006}">
      <dgm:prSet/>
      <dgm:spPr/>
      <dgm:t>
        <a:bodyPr/>
        <a:lstStyle/>
        <a:p>
          <a:endParaRPr lang="es-CO"/>
        </a:p>
      </dgm:t>
    </dgm:pt>
    <dgm:pt modelId="{C2C1611A-6A73-429A-84C9-C759C40AD1BF}" type="sibTrans" cxnId="{F62C09CC-B2AD-4EF4-9BE3-3D1526B7A006}">
      <dgm:prSet/>
      <dgm:spPr/>
      <dgm:t>
        <a:bodyPr/>
        <a:lstStyle/>
        <a:p>
          <a:endParaRPr lang="es-CO"/>
        </a:p>
      </dgm:t>
    </dgm:pt>
    <dgm:pt modelId="{213FD655-C63A-4D47-AC3B-7E4F961B7B29}">
      <dgm:prSet phldrT="[Texto]" custT="1"/>
      <dgm:spPr/>
      <dgm:t>
        <a:bodyPr/>
        <a:lstStyle/>
        <a:p>
          <a:pPr algn="just"/>
          <a:r>
            <a:rPr lang="es-CO" sz="1100" dirty="0"/>
            <a:t>Instalaciones optimizadas</a:t>
          </a:r>
        </a:p>
      </dgm:t>
    </dgm:pt>
    <dgm:pt modelId="{B4FC344A-9C28-4987-8939-2702DC84F91F}" type="parTrans" cxnId="{5D876B35-80BE-4205-8CC6-DB2A90740759}">
      <dgm:prSet/>
      <dgm:spPr/>
      <dgm:t>
        <a:bodyPr/>
        <a:lstStyle/>
        <a:p>
          <a:endParaRPr lang="es-CO"/>
        </a:p>
      </dgm:t>
    </dgm:pt>
    <dgm:pt modelId="{E9082FC2-99DF-41DB-9227-4A32F502D61B}" type="sibTrans" cxnId="{5D876B35-80BE-4205-8CC6-DB2A90740759}">
      <dgm:prSet/>
      <dgm:spPr/>
      <dgm:t>
        <a:bodyPr/>
        <a:lstStyle/>
        <a:p>
          <a:endParaRPr lang="es-CO"/>
        </a:p>
      </dgm:t>
    </dgm:pt>
    <dgm:pt modelId="{C72F7B8D-992F-4C69-8E87-A2C00C4962DD}">
      <dgm:prSet phldrT="[Texto]"/>
      <dgm:spPr/>
      <dgm:t>
        <a:bodyPr/>
        <a:lstStyle/>
        <a:p>
          <a:pPr algn="just"/>
          <a:r>
            <a:rPr lang="es-CO" dirty="0"/>
            <a:t>Sostenibilidad</a:t>
          </a:r>
        </a:p>
      </dgm:t>
    </dgm:pt>
    <dgm:pt modelId="{18C16D94-2E9D-4834-A25D-8710B12C4479}" type="parTrans" cxnId="{CCD80DD5-6EE0-4A71-9452-19CC6EC54889}">
      <dgm:prSet/>
      <dgm:spPr/>
      <dgm:t>
        <a:bodyPr/>
        <a:lstStyle/>
        <a:p>
          <a:endParaRPr lang="es-CO"/>
        </a:p>
      </dgm:t>
    </dgm:pt>
    <dgm:pt modelId="{3D66A513-5DEA-4B62-B976-C60F8DE98217}" type="sibTrans" cxnId="{CCD80DD5-6EE0-4A71-9452-19CC6EC54889}">
      <dgm:prSet/>
      <dgm:spPr/>
      <dgm:t>
        <a:bodyPr/>
        <a:lstStyle/>
        <a:p>
          <a:endParaRPr lang="es-CO"/>
        </a:p>
      </dgm:t>
    </dgm:pt>
    <dgm:pt modelId="{5B9441CB-1852-4BBF-A6A0-A7FCE29DB252}">
      <dgm:prSet phldrT="[Texto]"/>
      <dgm:spPr/>
      <dgm:t>
        <a:bodyPr/>
        <a:lstStyle/>
        <a:p>
          <a:r>
            <a:rPr lang="es-CO" dirty="0"/>
            <a:t>Impacto social</a:t>
          </a:r>
        </a:p>
      </dgm:t>
    </dgm:pt>
    <dgm:pt modelId="{3BD0203B-94A5-4F3C-9D6D-563618EB7A5D}" type="parTrans" cxnId="{389A2AE5-214E-4A2F-A343-5BA3C5B28C59}">
      <dgm:prSet/>
      <dgm:spPr/>
      <dgm:t>
        <a:bodyPr/>
        <a:lstStyle/>
        <a:p>
          <a:endParaRPr lang="es-CO"/>
        </a:p>
      </dgm:t>
    </dgm:pt>
    <dgm:pt modelId="{C0325121-5CF8-4FC5-B411-664237DEB0ED}" type="sibTrans" cxnId="{389A2AE5-214E-4A2F-A343-5BA3C5B28C59}">
      <dgm:prSet/>
      <dgm:spPr/>
      <dgm:t>
        <a:bodyPr/>
        <a:lstStyle/>
        <a:p>
          <a:endParaRPr lang="es-CO"/>
        </a:p>
      </dgm:t>
    </dgm:pt>
    <dgm:pt modelId="{F762CF90-E15D-4037-A17E-C288419A9361}">
      <dgm:prSet phldrT="[Texto]" custT="1"/>
      <dgm:spPr/>
      <dgm:t>
        <a:bodyPr/>
        <a:lstStyle/>
        <a:p>
          <a:pPr algn="just">
            <a:buFont typeface="Arial" panose="020B0604020202020204" pitchFamily="34" charset="0"/>
            <a:buNone/>
          </a:pPr>
          <a:r>
            <a:rPr lang="es-CO" sz="1000" dirty="0"/>
            <a:t>	fortalecerá  la economía local</a:t>
          </a:r>
        </a:p>
      </dgm:t>
    </dgm:pt>
    <dgm:pt modelId="{34183B60-6943-4B8C-9235-52CB032DC2D6}" type="parTrans" cxnId="{AB90FADB-0A87-4DFC-921F-A49B1D1E490A}">
      <dgm:prSet/>
      <dgm:spPr/>
      <dgm:t>
        <a:bodyPr/>
        <a:lstStyle/>
        <a:p>
          <a:endParaRPr lang="es-CO"/>
        </a:p>
      </dgm:t>
    </dgm:pt>
    <dgm:pt modelId="{E915FDD5-AB94-4F4D-805B-5E0F2F37B9E7}" type="sibTrans" cxnId="{AB90FADB-0A87-4DFC-921F-A49B1D1E490A}">
      <dgm:prSet/>
      <dgm:spPr/>
      <dgm:t>
        <a:bodyPr/>
        <a:lstStyle/>
        <a:p>
          <a:endParaRPr lang="es-CO"/>
        </a:p>
      </dgm:t>
    </dgm:pt>
    <dgm:pt modelId="{41F9D2C5-377C-4EFE-AD53-EC2F72215802}">
      <dgm:prSet phldrT="[Texto]"/>
      <dgm:spPr/>
      <dgm:t>
        <a:bodyPr/>
        <a:lstStyle/>
        <a:p>
          <a:r>
            <a:rPr lang="es-CO" dirty="0"/>
            <a:t>Economía</a:t>
          </a:r>
        </a:p>
      </dgm:t>
    </dgm:pt>
    <dgm:pt modelId="{004CBB12-539A-44BE-8386-AA31A24E7E3A}" type="parTrans" cxnId="{67DD5178-1070-4C75-9611-C0E6923828F6}">
      <dgm:prSet/>
      <dgm:spPr/>
      <dgm:t>
        <a:bodyPr/>
        <a:lstStyle/>
        <a:p>
          <a:endParaRPr lang="es-CO"/>
        </a:p>
      </dgm:t>
    </dgm:pt>
    <dgm:pt modelId="{FD7F6150-9FFC-4931-BE1C-BD985E5AF79E}" type="sibTrans" cxnId="{67DD5178-1070-4C75-9611-C0E6923828F6}">
      <dgm:prSet/>
      <dgm:spPr/>
      <dgm:t>
        <a:bodyPr/>
        <a:lstStyle/>
        <a:p>
          <a:endParaRPr lang="es-CO"/>
        </a:p>
      </dgm:t>
    </dgm:pt>
    <dgm:pt modelId="{93F4ABB3-8715-41C8-9142-AC45EAC918EB}">
      <dgm:prSet phldrT="[Texto]" custT="1"/>
      <dgm:spPr/>
      <dgm:t>
        <a:bodyPr/>
        <a:lstStyle/>
        <a:p>
          <a:pPr algn="just"/>
          <a:r>
            <a:rPr lang="es-CO" sz="1000" dirty="0"/>
            <a:t>Reducir costos</a:t>
          </a:r>
        </a:p>
      </dgm:t>
    </dgm:pt>
    <dgm:pt modelId="{1B6CC12D-53BC-476B-A812-C4E26293682D}" type="parTrans" cxnId="{41BD03A7-8247-42BB-A07A-6F67A88A2D56}">
      <dgm:prSet/>
      <dgm:spPr/>
      <dgm:t>
        <a:bodyPr/>
        <a:lstStyle/>
        <a:p>
          <a:endParaRPr lang="es-CO"/>
        </a:p>
      </dgm:t>
    </dgm:pt>
    <dgm:pt modelId="{4867EDEB-7126-4FC3-816E-6042CFCFD39F}" type="sibTrans" cxnId="{41BD03A7-8247-42BB-A07A-6F67A88A2D56}">
      <dgm:prSet/>
      <dgm:spPr/>
      <dgm:t>
        <a:bodyPr/>
        <a:lstStyle/>
        <a:p>
          <a:endParaRPr lang="es-CO"/>
        </a:p>
      </dgm:t>
    </dgm:pt>
    <dgm:pt modelId="{2C78CA0B-EE21-472E-8B37-D6F25555CA86}">
      <dgm:prSet phldrT="[Texto]" custT="1"/>
      <dgm:spPr/>
      <dgm:t>
        <a:bodyPr/>
        <a:lstStyle/>
        <a:p>
          <a:pPr algn="just"/>
          <a:r>
            <a:rPr lang="es-CO" sz="1100" dirty="0"/>
            <a:t>Manejo de agua y energía.</a:t>
          </a:r>
        </a:p>
      </dgm:t>
    </dgm:pt>
    <dgm:pt modelId="{D94D2B7B-2367-4173-8824-48BC7BDC2780}" type="parTrans" cxnId="{FE4F441F-2B43-40D6-AA7B-9C9B6DE9AFA2}">
      <dgm:prSet/>
      <dgm:spPr/>
      <dgm:t>
        <a:bodyPr/>
        <a:lstStyle/>
        <a:p>
          <a:endParaRPr lang="es-ES"/>
        </a:p>
      </dgm:t>
    </dgm:pt>
    <dgm:pt modelId="{CBAF2163-C1DF-4A73-9B0F-75D5AD29DB56}" type="sibTrans" cxnId="{FE4F441F-2B43-40D6-AA7B-9C9B6DE9AFA2}">
      <dgm:prSet/>
      <dgm:spPr/>
      <dgm:t>
        <a:bodyPr/>
        <a:lstStyle/>
        <a:p>
          <a:endParaRPr lang="es-ES"/>
        </a:p>
      </dgm:t>
    </dgm:pt>
    <dgm:pt modelId="{CA3EA2E0-9D39-4794-B91B-ACDC3756A980}">
      <dgm:prSet phldrT="[Texto]" custT="1"/>
      <dgm:spPr/>
      <dgm:t>
        <a:bodyPr/>
        <a:lstStyle/>
        <a:p>
          <a:pPr algn="just"/>
          <a:r>
            <a:rPr lang="es-CO" sz="1100" dirty="0"/>
            <a:t>Bienestar animal</a:t>
          </a:r>
        </a:p>
      </dgm:t>
    </dgm:pt>
    <dgm:pt modelId="{73FAE720-E556-43F1-8B07-60D9B2F8B04A}" type="parTrans" cxnId="{20273DB0-1A83-45C0-8A6D-8D309767D0A1}">
      <dgm:prSet/>
      <dgm:spPr/>
      <dgm:t>
        <a:bodyPr/>
        <a:lstStyle/>
        <a:p>
          <a:endParaRPr lang="es-ES"/>
        </a:p>
      </dgm:t>
    </dgm:pt>
    <dgm:pt modelId="{0D57591C-3333-4A0A-A71E-2E7E985A8E9A}" type="sibTrans" cxnId="{20273DB0-1A83-45C0-8A6D-8D309767D0A1}">
      <dgm:prSet/>
      <dgm:spPr/>
      <dgm:t>
        <a:bodyPr/>
        <a:lstStyle/>
        <a:p>
          <a:endParaRPr lang="es-ES"/>
        </a:p>
      </dgm:t>
    </dgm:pt>
    <dgm:pt modelId="{7AB2B228-70B5-4018-8334-869CA7F9D5EB}">
      <dgm:prSet phldrT="[Texto]"/>
      <dgm:spPr/>
      <dgm:t>
        <a:bodyPr/>
        <a:lstStyle/>
        <a:p>
          <a:pPr algn="just"/>
          <a:r>
            <a:rPr lang="es-CO" dirty="0"/>
            <a:t>Energías renovables</a:t>
          </a:r>
        </a:p>
      </dgm:t>
    </dgm:pt>
    <dgm:pt modelId="{C6BAA55D-2C86-4476-9D6C-DDB3FD4CFA21}" type="parTrans" cxnId="{10A81A5B-B97A-4B26-B0BA-770511299EC1}">
      <dgm:prSet/>
      <dgm:spPr/>
      <dgm:t>
        <a:bodyPr/>
        <a:lstStyle/>
        <a:p>
          <a:endParaRPr lang="es-ES"/>
        </a:p>
      </dgm:t>
    </dgm:pt>
    <dgm:pt modelId="{02B6C5ED-E330-4763-B718-086442AD4693}" type="sibTrans" cxnId="{10A81A5B-B97A-4B26-B0BA-770511299EC1}">
      <dgm:prSet/>
      <dgm:spPr/>
      <dgm:t>
        <a:bodyPr/>
        <a:lstStyle/>
        <a:p>
          <a:endParaRPr lang="es-ES"/>
        </a:p>
      </dgm:t>
    </dgm:pt>
    <dgm:pt modelId="{4B2D343F-5E1D-4C36-B215-CE3437793DE1}">
      <dgm:prSet phldrT="[Texto]"/>
      <dgm:spPr/>
      <dgm:t>
        <a:bodyPr/>
        <a:lstStyle/>
        <a:p>
          <a:pPr algn="just"/>
          <a:r>
            <a:rPr lang="es-CO" dirty="0" err="1"/>
            <a:t>Biogas</a:t>
          </a:r>
          <a:r>
            <a:rPr lang="es-CO" dirty="0"/>
            <a:t> y paneles solares</a:t>
          </a:r>
        </a:p>
      </dgm:t>
    </dgm:pt>
    <dgm:pt modelId="{7308EBDF-4F17-4D8F-A425-3FB8F5C17485}" type="parTrans" cxnId="{EDAE315A-4EFA-440A-B5EB-EDCB639D279F}">
      <dgm:prSet/>
      <dgm:spPr/>
      <dgm:t>
        <a:bodyPr/>
        <a:lstStyle/>
        <a:p>
          <a:endParaRPr lang="es-ES"/>
        </a:p>
      </dgm:t>
    </dgm:pt>
    <dgm:pt modelId="{91ADFBB0-910F-46D9-AF9A-799F2F319222}" type="sibTrans" cxnId="{EDAE315A-4EFA-440A-B5EB-EDCB639D279F}">
      <dgm:prSet/>
      <dgm:spPr/>
      <dgm:t>
        <a:bodyPr/>
        <a:lstStyle/>
        <a:p>
          <a:endParaRPr lang="es-ES"/>
        </a:p>
      </dgm:t>
    </dgm:pt>
    <dgm:pt modelId="{2E0CE176-295B-4015-BC40-0296EBD8CED4}">
      <dgm:prSet phldrT="[Texto]"/>
      <dgm:spPr/>
      <dgm:t>
        <a:bodyPr/>
        <a:lstStyle/>
        <a:p>
          <a:pPr algn="just"/>
          <a:r>
            <a:rPr lang="es-CO" dirty="0"/>
            <a:t>Aplicación logística inversa</a:t>
          </a:r>
        </a:p>
      </dgm:t>
    </dgm:pt>
    <dgm:pt modelId="{D7A96303-8955-4A3B-90AF-A2EA336E211E}" type="parTrans" cxnId="{D4F8F2AC-6C2E-4FDA-9FB5-EF553F0022D4}">
      <dgm:prSet/>
      <dgm:spPr/>
      <dgm:t>
        <a:bodyPr/>
        <a:lstStyle/>
        <a:p>
          <a:endParaRPr lang="es-ES"/>
        </a:p>
      </dgm:t>
    </dgm:pt>
    <dgm:pt modelId="{FDF1FFFC-BC5A-43B4-8B37-3B155F5996B5}" type="sibTrans" cxnId="{D4F8F2AC-6C2E-4FDA-9FB5-EF553F0022D4}">
      <dgm:prSet/>
      <dgm:spPr/>
      <dgm:t>
        <a:bodyPr/>
        <a:lstStyle/>
        <a:p>
          <a:endParaRPr lang="es-ES"/>
        </a:p>
      </dgm:t>
    </dgm:pt>
    <dgm:pt modelId="{B12B60D0-9748-47A8-8C44-36529F122B4C}">
      <dgm:prSet phldrT="[Texto]"/>
      <dgm:spPr/>
      <dgm:t>
        <a:bodyPr/>
        <a:lstStyle/>
        <a:p>
          <a:pPr algn="just"/>
          <a:r>
            <a:rPr lang="es-CO" dirty="0"/>
            <a:t>Promoviendo la economía circular</a:t>
          </a:r>
        </a:p>
      </dgm:t>
    </dgm:pt>
    <dgm:pt modelId="{5582D0B4-0EC7-442E-9124-2E1AAA47C2DC}" type="parTrans" cxnId="{66691C88-014A-4106-A487-68751AF6A063}">
      <dgm:prSet/>
      <dgm:spPr/>
      <dgm:t>
        <a:bodyPr/>
        <a:lstStyle/>
        <a:p>
          <a:endParaRPr lang="es-ES"/>
        </a:p>
      </dgm:t>
    </dgm:pt>
    <dgm:pt modelId="{80B55A03-3400-4C5F-AB45-9B7195992651}" type="sibTrans" cxnId="{66691C88-014A-4106-A487-68751AF6A063}">
      <dgm:prSet/>
      <dgm:spPr/>
      <dgm:t>
        <a:bodyPr/>
        <a:lstStyle/>
        <a:p>
          <a:endParaRPr lang="es-ES"/>
        </a:p>
      </dgm:t>
    </dgm:pt>
    <dgm:pt modelId="{862E1A6A-4907-4327-AD57-A846C25169F0}">
      <dgm:prSet phldrT="[Texto]" custT="1"/>
      <dgm:spPr/>
      <dgm:t>
        <a:bodyPr/>
        <a:lstStyle/>
        <a:p>
          <a:pPr algn="just"/>
          <a:r>
            <a:rPr lang="es-CO" sz="1000" dirty="0"/>
            <a:t>Energías renovables</a:t>
          </a:r>
        </a:p>
      </dgm:t>
    </dgm:pt>
    <dgm:pt modelId="{6303CA4D-208A-4F4F-A237-5F1EDB3FC9E2}" type="parTrans" cxnId="{9B65777B-46E9-4EA5-B712-40BB6F7AC9D6}">
      <dgm:prSet/>
      <dgm:spPr/>
      <dgm:t>
        <a:bodyPr/>
        <a:lstStyle/>
        <a:p>
          <a:endParaRPr lang="es-ES"/>
        </a:p>
      </dgm:t>
    </dgm:pt>
    <dgm:pt modelId="{64464A5B-1EF3-4F15-97B3-7A6489BF2D44}" type="sibTrans" cxnId="{9B65777B-46E9-4EA5-B712-40BB6F7AC9D6}">
      <dgm:prSet/>
      <dgm:spPr/>
      <dgm:t>
        <a:bodyPr/>
        <a:lstStyle/>
        <a:p>
          <a:endParaRPr lang="es-ES"/>
        </a:p>
      </dgm:t>
    </dgm:pt>
    <dgm:pt modelId="{BBEE424F-7734-4030-B64D-3CA82A0977EE}">
      <dgm:prSet phldrT="[Texto]" custT="1"/>
      <dgm:spPr/>
      <dgm:t>
        <a:bodyPr/>
        <a:lstStyle/>
        <a:p>
          <a:pPr algn="just"/>
          <a:r>
            <a:rPr lang="es-CO" sz="1000" dirty="0"/>
            <a:t>Reutilización de residuos</a:t>
          </a:r>
        </a:p>
      </dgm:t>
    </dgm:pt>
    <dgm:pt modelId="{2E21EBD1-F5F9-40F2-8DCA-F1D48E88DCCB}" type="parTrans" cxnId="{2A55C104-2F58-4BAA-A55C-70812B4530D9}">
      <dgm:prSet/>
      <dgm:spPr/>
      <dgm:t>
        <a:bodyPr/>
        <a:lstStyle/>
        <a:p>
          <a:endParaRPr lang="es-ES"/>
        </a:p>
      </dgm:t>
    </dgm:pt>
    <dgm:pt modelId="{20A8B002-802B-4B08-B9FF-E9BF58BDD9C7}" type="sibTrans" cxnId="{2A55C104-2F58-4BAA-A55C-70812B4530D9}">
      <dgm:prSet/>
      <dgm:spPr/>
      <dgm:t>
        <a:bodyPr/>
        <a:lstStyle/>
        <a:p>
          <a:endParaRPr lang="es-ES"/>
        </a:p>
      </dgm:t>
    </dgm:pt>
    <dgm:pt modelId="{2DC9C60E-F978-4F09-B5A7-BEA6857216CA}">
      <dgm:prSet phldrT="[Texto]" custT="1"/>
      <dgm:spPr/>
      <dgm:t>
        <a:bodyPr/>
        <a:lstStyle/>
        <a:p>
          <a:pPr algn="just"/>
          <a:r>
            <a:rPr lang="es-CO" sz="1000" dirty="0"/>
            <a:t>Oportunidades de ingresos adicionales</a:t>
          </a:r>
        </a:p>
      </dgm:t>
    </dgm:pt>
    <dgm:pt modelId="{FDBA10DA-1413-49E3-9516-27B3C2CB8B3A}" type="parTrans" cxnId="{CDDB5E83-F9FC-4D83-9DAC-C5BBE461C28E}">
      <dgm:prSet/>
      <dgm:spPr/>
      <dgm:t>
        <a:bodyPr/>
        <a:lstStyle/>
        <a:p>
          <a:endParaRPr lang="es-ES"/>
        </a:p>
      </dgm:t>
    </dgm:pt>
    <dgm:pt modelId="{A02DDB72-FB38-4EB0-918C-BA5EBF3D5626}" type="sibTrans" cxnId="{CDDB5E83-F9FC-4D83-9DAC-C5BBE461C28E}">
      <dgm:prSet/>
      <dgm:spPr/>
      <dgm:t>
        <a:bodyPr/>
        <a:lstStyle/>
        <a:p>
          <a:endParaRPr lang="es-ES"/>
        </a:p>
      </dgm:t>
    </dgm:pt>
    <dgm:pt modelId="{CA6B56D6-E9BD-44C3-9AA0-469402C92427}">
      <dgm:prSet phldrT="[Texto]" custT="1"/>
      <dgm:spPr/>
      <dgm:t>
        <a:bodyPr/>
        <a:lstStyle/>
        <a:p>
          <a:pPr algn="just">
            <a:buFont typeface="Arial" panose="020B0604020202020204" pitchFamily="34" charset="0"/>
            <a:buChar char="•"/>
          </a:pPr>
          <a:r>
            <a:rPr lang="es-CO" sz="1000" dirty="0"/>
            <a:t>Modelo de sostenibilidad para la región</a:t>
          </a:r>
        </a:p>
      </dgm:t>
    </dgm:pt>
    <dgm:pt modelId="{A766AD2A-7834-448E-A500-094A58BC19CD}" type="parTrans" cxnId="{33D6BC48-3B60-468F-8C44-0F4CCD74F148}">
      <dgm:prSet/>
      <dgm:spPr/>
      <dgm:t>
        <a:bodyPr/>
        <a:lstStyle/>
        <a:p>
          <a:endParaRPr lang="es-ES"/>
        </a:p>
      </dgm:t>
    </dgm:pt>
    <dgm:pt modelId="{3F434E12-896E-4159-91D0-A2750B4988B1}" type="sibTrans" cxnId="{33D6BC48-3B60-468F-8C44-0F4CCD74F148}">
      <dgm:prSet/>
      <dgm:spPr/>
      <dgm:t>
        <a:bodyPr/>
        <a:lstStyle/>
        <a:p>
          <a:endParaRPr lang="es-ES"/>
        </a:p>
      </dgm:t>
    </dgm:pt>
    <dgm:pt modelId="{11E79A8B-74A7-4B1F-A919-4D6B0476669A}">
      <dgm:prSet phldrT="[Texto]" custT="1"/>
      <dgm:spPr/>
      <dgm:t>
        <a:bodyPr/>
        <a:lstStyle/>
        <a:p>
          <a:pPr algn="just">
            <a:buFont typeface="Arial" panose="020B0604020202020204" pitchFamily="34" charset="0"/>
            <a:buChar char="•"/>
          </a:pPr>
          <a:r>
            <a:rPr lang="es-CO" sz="1000" dirty="0"/>
            <a:t>Entorno saludable</a:t>
          </a:r>
        </a:p>
      </dgm:t>
    </dgm:pt>
    <dgm:pt modelId="{411EB5EB-DDFB-4EA7-90F1-F31D10C785EF}" type="parTrans" cxnId="{505C0AEF-A6AD-410C-B05E-F7659C6D170B}">
      <dgm:prSet/>
      <dgm:spPr/>
      <dgm:t>
        <a:bodyPr/>
        <a:lstStyle/>
        <a:p>
          <a:endParaRPr lang="es-ES"/>
        </a:p>
      </dgm:t>
    </dgm:pt>
    <dgm:pt modelId="{7FAE3775-2F33-4BDF-8280-E7192F8936E5}" type="sibTrans" cxnId="{505C0AEF-A6AD-410C-B05E-F7659C6D170B}">
      <dgm:prSet/>
      <dgm:spPr/>
      <dgm:t>
        <a:bodyPr/>
        <a:lstStyle/>
        <a:p>
          <a:endParaRPr lang="es-ES"/>
        </a:p>
      </dgm:t>
    </dgm:pt>
    <dgm:pt modelId="{9757365A-43FC-432D-85C4-0E9ADA2547F4}" type="pres">
      <dgm:prSet presAssocID="{B1A82604-9A1B-4D20-88D0-7676F782B0A3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5DC248B2-7A96-47F1-8E64-8DB2DE03567D}" type="pres">
      <dgm:prSet presAssocID="{B1A82604-9A1B-4D20-88D0-7676F782B0A3}" presName="children" presStyleCnt="0"/>
      <dgm:spPr/>
    </dgm:pt>
    <dgm:pt modelId="{63FC0F16-70D1-426A-ADAC-C4E94C73132B}" type="pres">
      <dgm:prSet presAssocID="{B1A82604-9A1B-4D20-88D0-7676F782B0A3}" presName="child1group" presStyleCnt="0"/>
      <dgm:spPr/>
    </dgm:pt>
    <dgm:pt modelId="{23865978-74A0-4586-96E0-723650D0FEE6}" type="pres">
      <dgm:prSet presAssocID="{B1A82604-9A1B-4D20-88D0-7676F782B0A3}" presName="child1" presStyleLbl="bgAcc1" presStyleIdx="0" presStyleCnt="4"/>
      <dgm:spPr/>
    </dgm:pt>
    <dgm:pt modelId="{6CE2A29C-D6F3-4842-A143-64CB2EC3624E}" type="pres">
      <dgm:prSet presAssocID="{B1A82604-9A1B-4D20-88D0-7676F782B0A3}" presName="child1Text" presStyleLbl="bgAcc1" presStyleIdx="0" presStyleCnt="4">
        <dgm:presLayoutVars>
          <dgm:bulletEnabled val="1"/>
        </dgm:presLayoutVars>
      </dgm:prSet>
      <dgm:spPr/>
    </dgm:pt>
    <dgm:pt modelId="{64DCFF03-BBB2-4E70-BE51-52AA75E882F4}" type="pres">
      <dgm:prSet presAssocID="{B1A82604-9A1B-4D20-88D0-7676F782B0A3}" presName="child2group" presStyleCnt="0"/>
      <dgm:spPr/>
    </dgm:pt>
    <dgm:pt modelId="{A02F4D22-8E58-4F71-A34F-EA71B304BF2E}" type="pres">
      <dgm:prSet presAssocID="{B1A82604-9A1B-4D20-88D0-7676F782B0A3}" presName="child2" presStyleLbl="bgAcc1" presStyleIdx="1" presStyleCnt="4"/>
      <dgm:spPr/>
    </dgm:pt>
    <dgm:pt modelId="{75AAF6D9-BC5E-46C7-A304-AE2DFBF40C89}" type="pres">
      <dgm:prSet presAssocID="{B1A82604-9A1B-4D20-88D0-7676F782B0A3}" presName="child2Text" presStyleLbl="bgAcc1" presStyleIdx="1" presStyleCnt="4">
        <dgm:presLayoutVars>
          <dgm:bulletEnabled val="1"/>
        </dgm:presLayoutVars>
      </dgm:prSet>
      <dgm:spPr/>
    </dgm:pt>
    <dgm:pt modelId="{55616659-DC33-470E-B5EF-6E6196AD188F}" type="pres">
      <dgm:prSet presAssocID="{B1A82604-9A1B-4D20-88D0-7676F782B0A3}" presName="child3group" presStyleCnt="0"/>
      <dgm:spPr/>
    </dgm:pt>
    <dgm:pt modelId="{FF547D33-B645-4A61-86EF-7BCE81DF8D8E}" type="pres">
      <dgm:prSet presAssocID="{B1A82604-9A1B-4D20-88D0-7676F782B0A3}" presName="child3" presStyleLbl="bgAcc1" presStyleIdx="2" presStyleCnt="4"/>
      <dgm:spPr/>
    </dgm:pt>
    <dgm:pt modelId="{BAB6D35A-5EF0-41C2-A7F6-BE4417951287}" type="pres">
      <dgm:prSet presAssocID="{B1A82604-9A1B-4D20-88D0-7676F782B0A3}" presName="child3Text" presStyleLbl="bgAcc1" presStyleIdx="2" presStyleCnt="4">
        <dgm:presLayoutVars>
          <dgm:bulletEnabled val="1"/>
        </dgm:presLayoutVars>
      </dgm:prSet>
      <dgm:spPr/>
    </dgm:pt>
    <dgm:pt modelId="{F7D9B23C-3F7D-48E7-B38C-3B6BCA10E3F2}" type="pres">
      <dgm:prSet presAssocID="{B1A82604-9A1B-4D20-88D0-7676F782B0A3}" presName="child4group" presStyleCnt="0"/>
      <dgm:spPr/>
    </dgm:pt>
    <dgm:pt modelId="{57A868EF-BB43-4BA7-B0DF-CCFAE35C0015}" type="pres">
      <dgm:prSet presAssocID="{B1A82604-9A1B-4D20-88D0-7676F782B0A3}" presName="child4" presStyleLbl="bgAcc1" presStyleIdx="3" presStyleCnt="4"/>
      <dgm:spPr/>
    </dgm:pt>
    <dgm:pt modelId="{F10B1742-2354-46F5-BBBE-6F4F00B6CB49}" type="pres">
      <dgm:prSet presAssocID="{B1A82604-9A1B-4D20-88D0-7676F782B0A3}" presName="child4Text" presStyleLbl="bgAcc1" presStyleIdx="3" presStyleCnt="4">
        <dgm:presLayoutVars>
          <dgm:bulletEnabled val="1"/>
        </dgm:presLayoutVars>
      </dgm:prSet>
      <dgm:spPr/>
    </dgm:pt>
    <dgm:pt modelId="{396E09DE-58BD-4441-BA88-AC73FFD0C04A}" type="pres">
      <dgm:prSet presAssocID="{B1A82604-9A1B-4D20-88D0-7676F782B0A3}" presName="childPlaceholder" presStyleCnt="0"/>
      <dgm:spPr/>
    </dgm:pt>
    <dgm:pt modelId="{06B29999-E927-4296-A90F-F1092B9C8BAB}" type="pres">
      <dgm:prSet presAssocID="{B1A82604-9A1B-4D20-88D0-7676F782B0A3}" presName="circle" presStyleCnt="0"/>
      <dgm:spPr/>
    </dgm:pt>
    <dgm:pt modelId="{C637612A-FA77-4C82-A3DF-A4C11232D0F3}" type="pres">
      <dgm:prSet presAssocID="{B1A82604-9A1B-4D20-88D0-7676F782B0A3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0839CB4F-72FF-43D1-8652-8FC2C1639843}" type="pres">
      <dgm:prSet presAssocID="{B1A82604-9A1B-4D20-88D0-7676F782B0A3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CE69D593-E3BA-4053-B31C-0F17448CC66D}" type="pres">
      <dgm:prSet presAssocID="{B1A82604-9A1B-4D20-88D0-7676F782B0A3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2E353F0C-AA5A-4B30-A955-15FFE57B8013}" type="pres">
      <dgm:prSet presAssocID="{B1A82604-9A1B-4D20-88D0-7676F782B0A3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D480862B-F52F-4A11-9969-41E602F56900}" type="pres">
      <dgm:prSet presAssocID="{B1A82604-9A1B-4D20-88D0-7676F782B0A3}" presName="quadrantPlaceholder" presStyleCnt="0"/>
      <dgm:spPr/>
    </dgm:pt>
    <dgm:pt modelId="{E92D02B7-B72D-411B-A715-96DEF61AA3A6}" type="pres">
      <dgm:prSet presAssocID="{B1A82604-9A1B-4D20-88D0-7676F782B0A3}" presName="center1" presStyleLbl="fgShp" presStyleIdx="0" presStyleCnt="2"/>
      <dgm:spPr/>
    </dgm:pt>
    <dgm:pt modelId="{E97D2E58-489F-4537-84A6-53865AEBF3D7}" type="pres">
      <dgm:prSet presAssocID="{B1A82604-9A1B-4D20-88D0-7676F782B0A3}" presName="center2" presStyleLbl="fgShp" presStyleIdx="1" presStyleCnt="2"/>
      <dgm:spPr/>
    </dgm:pt>
  </dgm:ptLst>
  <dgm:cxnLst>
    <dgm:cxn modelId="{A4B91E03-5F67-4354-B007-D657BC5643EA}" type="presOf" srcId="{B12B60D0-9748-47A8-8C44-36529F122B4C}" destId="{A02F4D22-8E58-4F71-A34F-EA71B304BF2E}" srcOrd="0" destOrd="3" presId="urn:microsoft.com/office/officeart/2005/8/layout/cycle4"/>
    <dgm:cxn modelId="{2A55C104-2F58-4BAA-A55C-70812B4530D9}" srcId="{41F9D2C5-377C-4EFE-AD53-EC2F72215802}" destId="{BBEE424F-7734-4030-B64D-3CA82A0977EE}" srcOrd="2" destOrd="0" parTransId="{2E21EBD1-F5F9-40F2-8DCA-F1D48E88DCCB}" sibTransId="{20A8B002-802B-4B08-B9FF-E9BF58BDD9C7}"/>
    <dgm:cxn modelId="{9BA0F005-9C63-4D61-A04A-78CC2DDA53B2}" type="presOf" srcId="{B1A82604-9A1B-4D20-88D0-7676F782B0A3}" destId="{9757365A-43FC-432D-85C4-0E9ADA2547F4}" srcOrd="0" destOrd="0" presId="urn:microsoft.com/office/officeart/2005/8/layout/cycle4"/>
    <dgm:cxn modelId="{86DFA60D-47CC-42E2-8AAA-073D27718D28}" type="presOf" srcId="{862E1A6A-4907-4327-AD57-A846C25169F0}" destId="{57A868EF-BB43-4BA7-B0DF-CCFAE35C0015}" srcOrd="0" destOrd="1" presId="urn:microsoft.com/office/officeart/2005/8/layout/cycle4"/>
    <dgm:cxn modelId="{8DA5F60D-8657-4E9D-A426-09125F5F9FC7}" type="presOf" srcId="{BBEE424F-7734-4030-B64D-3CA82A0977EE}" destId="{F10B1742-2354-46F5-BBBE-6F4F00B6CB49}" srcOrd="1" destOrd="2" presId="urn:microsoft.com/office/officeart/2005/8/layout/cycle4"/>
    <dgm:cxn modelId="{6CB74013-CDE0-4DBB-9025-3D2D2225A5FE}" type="presOf" srcId="{2E0CE176-295B-4015-BC40-0296EBD8CED4}" destId="{75AAF6D9-BC5E-46C7-A304-AE2DFBF40C89}" srcOrd="1" destOrd="2" presId="urn:microsoft.com/office/officeart/2005/8/layout/cycle4"/>
    <dgm:cxn modelId="{2816731A-4CF0-470A-97E8-50ACCF2B5924}" type="presOf" srcId="{213FD655-C63A-4D47-AC3B-7E4F961B7B29}" destId="{23865978-74A0-4586-96E0-723650D0FEE6}" srcOrd="0" destOrd="0" presId="urn:microsoft.com/office/officeart/2005/8/layout/cycle4"/>
    <dgm:cxn modelId="{99105D1E-FD10-4072-AB01-DD32CCB87A34}" type="presOf" srcId="{F762CF90-E15D-4037-A17E-C288419A9361}" destId="{FF547D33-B645-4A61-86EF-7BCE81DF8D8E}" srcOrd="0" destOrd="0" presId="urn:microsoft.com/office/officeart/2005/8/layout/cycle4"/>
    <dgm:cxn modelId="{FE4F441F-2B43-40D6-AA7B-9C9B6DE9AFA2}" srcId="{29319B23-52D0-4E33-9778-3B2755292B8B}" destId="{2C78CA0B-EE21-472E-8B37-D6F25555CA86}" srcOrd="1" destOrd="0" parTransId="{D94D2B7B-2367-4173-8824-48BC7BDC2780}" sibTransId="{CBAF2163-C1DF-4A73-9B0F-75D5AD29DB56}"/>
    <dgm:cxn modelId="{B7CC4E22-12BF-4F31-90E5-4B5F3792F533}" type="presOf" srcId="{CA3EA2E0-9D39-4794-B91B-ACDC3756A980}" destId="{23865978-74A0-4586-96E0-723650D0FEE6}" srcOrd="0" destOrd="2" presId="urn:microsoft.com/office/officeart/2005/8/layout/cycle4"/>
    <dgm:cxn modelId="{E141E122-F6FA-45B7-880B-355F6FD6175D}" type="presOf" srcId="{213FD655-C63A-4D47-AC3B-7E4F961B7B29}" destId="{6CE2A29C-D6F3-4842-A143-64CB2EC3624E}" srcOrd="1" destOrd="0" presId="urn:microsoft.com/office/officeart/2005/8/layout/cycle4"/>
    <dgm:cxn modelId="{5D876B35-80BE-4205-8CC6-DB2A90740759}" srcId="{29319B23-52D0-4E33-9778-3B2755292B8B}" destId="{213FD655-C63A-4D47-AC3B-7E4F961B7B29}" srcOrd="0" destOrd="0" parTransId="{B4FC344A-9C28-4987-8939-2702DC84F91F}" sibTransId="{E9082FC2-99DF-41DB-9227-4A32F502D61B}"/>
    <dgm:cxn modelId="{971D873A-0D68-454B-93EB-07FA4EA3EB51}" type="presOf" srcId="{CA3EA2E0-9D39-4794-B91B-ACDC3756A980}" destId="{6CE2A29C-D6F3-4842-A143-64CB2EC3624E}" srcOrd="1" destOrd="2" presId="urn:microsoft.com/office/officeart/2005/8/layout/cycle4"/>
    <dgm:cxn modelId="{4975D43A-E7A8-4EAC-9198-16890B6AB005}" type="presOf" srcId="{7AB2B228-70B5-4018-8334-869CA7F9D5EB}" destId="{75AAF6D9-BC5E-46C7-A304-AE2DFBF40C89}" srcOrd="1" destOrd="0" presId="urn:microsoft.com/office/officeart/2005/8/layout/cycle4"/>
    <dgm:cxn modelId="{9861473E-7AB3-43DD-A474-E2BAA6BA0415}" type="presOf" srcId="{C72F7B8D-992F-4C69-8E87-A2C00C4962DD}" destId="{0839CB4F-72FF-43D1-8652-8FC2C1639843}" srcOrd="0" destOrd="0" presId="urn:microsoft.com/office/officeart/2005/8/layout/cycle4"/>
    <dgm:cxn modelId="{10A81A5B-B97A-4B26-B0BA-770511299EC1}" srcId="{C72F7B8D-992F-4C69-8E87-A2C00C4962DD}" destId="{7AB2B228-70B5-4018-8334-869CA7F9D5EB}" srcOrd="0" destOrd="0" parTransId="{C6BAA55D-2C86-4476-9D6C-DDB3FD4CFA21}" sibTransId="{02B6C5ED-E330-4763-B718-086442AD4693}"/>
    <dgm:cxn modelId="{70D53441-801F-476F-8CD3-08FFB9BA8FA5}" type="presOf" srcId="{2C78CA0B-EE21-472E-8B37-D6F25555CA86}" destId="{6CE2A29C-D6F3-4842-A143-64CB2EC3624E}" srcOrd="1" destOrd="1" presId="urn:microsoft.com/office/officeart/2005/8/layout/cycle4"/>
    <dgm:cxn modelId="{E519A243-419A-4FDC-99FC-1C700D8C9E0A}" type="presOf" srcId="{41F9D2C5-377C-4EFE-AD53-EC2F72215802}" destId="{2E353F0C-AA5A-4B30-A955-15FFE57B8013}" srcOrd="0" destOrd="0" presId="urn:microsoft.com/office/officeart/2005/8/layout/cycle4"/>
    <dgm:cxn modelId="{DA96B444-B897-44CE-91DD-4F04E3BFB9F0}" type="presOf" srcId="{BBEE424F-7734-4030-B64D-3CA82A0977EE}" destId="{57A868EF-BB43-4BA7-B0DF-CCFAE35C0015}" srcOrd="0" destOrd="2" presId="urn:microsoft.com/office/officeart/2005/8/layout/cycle4"/>
    <dgm:cxn modelId="{33D6BC48-3B60-468F-8C44-0F4CCD74F148}" srcId="{5B9441CB-1852-4BBF-A6A0-A7FCE29DB252}" destId="{CA6B56D6-E9BD-44C3-9AA0-469402C92427}" srcOrd="1" destOrd="0" parTransId="{A766AD2A-7834-448E-A500-094A58BC19CD}" sibTransId="{3F434E12-896E-4159-91D0-A2750B4988B1}"/>
    <dgm:cxn modelId="{19B9784D-58FB-4EBC-A8FD-40201F9E98AF}" type="presOf" srcId="{4B2D343F-5E1D-4C36-B215-CE3437793DE1}" destId="{75AAF6D9-BC5E-46C7-A304-AE2DFBF40C89}" srcOrd="1" destOrd="1" presId="urn:microsoft.com/office/officeart/2005/8/layout/cycle4"/>
    <dgm:cxn modelId="{B8DEF050-DF5B-4724-9BDB-AFF714C75AE7}" type="presOf" srcId="{2DC9C60E-F978-4F09-B5A7-BEA6857216CA}" destId="{57A868EF-BB43-4BA7-B0DF-CCFAE35C0015}" srcOrd="0" destOrd="3" presId="urn:microsoft.com/office/officeart/2005/8/layout/cycle4"/>
    <dgm:cxn modelId="{67DD5178-1070-4C75-9611-C0E6923828F6}" srcId="{B1A82604-9A1B-4D20-88D0-7676F782B0A3}" destId="{41F9D2C5-377C-4EFE-AD53-EC2F72215802}" srcOrd="3" destOrd="0" parTransId="{004CBB12-539A-44BE-8386-AA31A24E7E3A}" sibTransId="{FD7F6150-9FFC-4931-BE1C-BD985E5AF79E}"/>
    <dgm:cxn modelId="{372E9058-5503-4C6A-9219-F3DB34A7DC87}" type="presOf" srcId="{862E1A6A-4907-4327-AD57-A846C25169F0}" destId="{F10B1742-2354-46F5-BBBE-6F4F00B6CB49}" srcOrd="1" destOrd="1" presId="urn:microsoft.com/office/officeart/2005/8/layout/cycle4"/>
    <dgm:cxn modelId="{EDAE315A-4EFA-440A-B5EB-EDCB639D279F}" srcId="{C72F7B8D-992F-4C69-8E87-A2C00C4962DD}" destId="{4B2D343F-5E1D-4C36-B215-CE3437793DE1}" srcOrd="1" destOrd="0" parTransId="{7308EBDF-4F17-4D8F-A425-3FB8F5C17485}" sibTransId="{91ADFBB0-910F-46D9-AF9A-799F2F319222}"/>
    <dgm:cxn modelId="{9B65777B-46E9-4EA5-B712-40BB6F7AC9D6}" srcId="{41F9D2C5-377C-4EFE-AD53-EC2F72215802}" destId="{862E1A6A-4907-4327-AD57-A846C25169F0}" srcOrd="1" destOrd="0" parTransId="{6303CA4D-208A-4F4F-A237-5F1EDB3FC9E2}" sibTransId="{64464A5B-1EF3-4F15-97B3-7A6489BF2D44}"/>
    <dgm:cxn modelId="{CDDB5E83-F9FC-4D83-9DAC-C5BBE461C28E}" srcId="{41F9D2C5-377C-4EFE-AD53-EC2F72215802}" destId="{2DC9C60E-F978-4F09-B5A7-BEA6857216CA}" srcOrd="3" destOrd="0" parTransId="{FDBA10DA-1413-49E3-9516-27B3C2CB8B3A}" sibTransId="{A02DDB72-FB38-4EB0-918C-BA5EBF3D5626}"/>
    <dgm:cxn modelId="{66691C88-014A-4106-A487-68751AF6A063}" srcId="{C72F7B8D-992F-4C69-8E87-A2C00C4962DD}" destId="{B12B60D0-9748-47A8-8C44-36529F122B4C}" srcOrd="3" destOrd="0" parTransId="{5582D0B4-0EC7-442E-9124-2E1AAA47C2DC}" sibTransId="{80B55A03-3400-4C5F-AB45-9B7195992651}"/>
    <dgm:cxn modelId="{6F75EA88-EF2B-40DD-8FBB-E31B45BFE08B}" type="presOf" srcId="{F762CF90-E15D-4037-A17E-C288419A9361}" destId="{BAB6D35A-5EF0-41C2-A7F6-BE4417951287}" srcOrd="1" destOrd="0" presId="urn:microsoft.com/office/officeart/2005/8/layout/cycle4"/>
    <dgm:cxn modelId="{A2235A8F-0C69-40A7-BF40-C1E7B7EC682B}" type="presOf" srcId="{11E79A8B-74A7-4B1F-A919-4D6B0476669A}" destId="{FF547D33-B645-4A61-86EF-7BCE81DF8D8E}" srcOrd="0" destOrd="2" presId="urn:microsoft.com/office/officeart/2005/8/layout/cycle4"/>
    <dgm:cxn modelId="{79475A96-2D92-4D50-BEE3-06A496A11605}" type="presOf" srcId="{2E0CE176-295B-4015-BC40-0296EBD8CED4}" destId="{A02F4D22-8E58-4F71-A34F-EA71B304BF2E}" srcOrd="0" destOrd="2" presId="urn:microsoft.com/office/officeart/2005/8/layout/cycle4"/>
    <dgm:cxn modelId="{C8E9B79F-6D9A-4C68-91E8-8C3578F2F96F}" type="presOf" srcId="{CA6B56D6-E9BD-44C3-9AA0-469402C92427}" destId="{BAB6D35A-5EF0-41C2-A7F6-BE4417951287}" srcOrd="1" destOrd="1" presId="urn:microsoft.com/office/officeart/2005/8/layout/cycle4"/>
    <dgm:cxn modelId="{41BD03A7-8247-42BB-A07A-6F67A88A2D56}" srcId="{41F9D2C5-377C-4EFE-AD53-EC2F72215802}" destId="{93F4ABB3-8715-41C8-9142-AC45EAC918EB}" srcOrd="0" destOrd="0" parTransId="{1B6CC12D-53BC-476B-A812-C4E26293682D}" sibTransId="{4867EDEB-7126-4FC3-816E-6042CFCFD39F}"/>
    <dgm:cxn modelId="{D4F8F2AC-6C2E-4FDA-9FB5-EF553F0022D4}" srcId="{C72F7B8D-992F-4C69-8E87-A2C00C4962DD}" destId="{2E0CE176-295B-4015-BC40-0296EBD8CED4}" srcOrd="2" destOrd="0" parTransId="{D7A96303-8955-4A3B-90AF-A2EA336E211E}" sibTransId="{FDF1FFFC-BC5A-43B4-8B37-3B155F5996B5}"/>
    <dgm:cxn modelId="{20273DB0-1A83-45C0-8A6D-8D309767D0A1}" srcId="{29319B23-52D0-4E33-9778-3B2755292B8B}" destId="{CA3EA2E0-9D39-4794-B91B-ACDC3756A980}" srcOrd="2" destOrd="0" parTransId="{73FAE720-E556-43F1-8B07-60D9B2F8B04A}" sibTransId="{0D57591C-3333-4A0A-A71E-2E7E985A8E9A}"/>
    <dgm:cxn modelId="{FD91EFBF-74FE-4BA2-A744-2EE98CF1E8B6}" type="presOf" srcId="{93F4ABB3-8715-41C8-9142-AC45EAC918EB}" destId="{F10B1742-2354-46F5-BBBE-6F4F00B6CB49}" srcOrd="1" destOrd="0" presId="urn:microsoft.com/office/officeart/2005/8/layout/cycle4"/>
    <dgm:cxn modelId="{0730B8C0-EE29-40D3-BA39-51A44F336C92}" type="presOf" srcId="{2C78CA0B-EE21-472E-8B37-D6F25555CA86}" destId="{23865978-74A0-4586-96E0-723650D0FEE6}" srcOrd="0" destOrd="1" presId="urn:microsoft.com/office/officeart/2005/8/layout/cycle4"/>
    <dgm:cxn modelId="{5B447FC4-2293-4139-873C-D3B23489505A}" type="presOf" srcId="{2DC9C60E-F978-4F09-B5A7-BEA6857216CA}" destId="{F10B1742-2354-46F5-BBBE-6F4F00B6CB49}" srcOrd="1" destOrd="3" presId="urn:microsoft.com/office/officeart/2005/8/layout/cycle4"/>
    <dgm:cxn modelId="{0AE9C8CA-BE5B-45F0-A35C-4DF90A0F0853}" type="presOf" srcId="{93F4ABB3-8715-41C8-9142-AC45EAC918EB}" destId="{57A868EF-BB43-4BA7-B0DF-CCFAE35C0015}" srcOrd="0" destOrd="0" presId="urn:microsoft.com/office/officeart/2005/8/layout/cycle4"/>
    <dgm:cxn modelId="{F04B3BCB-D620-44A6-BA19-C312D8B5669C}" type="presOf" srcId="{29319B23-52D0-4E33-9778-3B2755292B8B}" destId="{C637612A-FA77-4C82-A3DF-A4C11232D0F3}" srcOrd="0" destOrd="0" presId="urn:microsoft.com/office/officeart/2005/8/layout/cycle4"/>
    <dgm:cxn modelId="{F62C09CC-B2AD-4EF4-9BE3-3D1526B7A006}" srcId="{B1A82604-9A1B-4D20-88D0-7676F782B0A3}" destId="{29319B23-52D0-4E33-9778-3B2755292B8B}" srcOrd="0" destOrd="0" parTransId="{13AE787D-FAAC-4E8E-BF11-81714FCCF3B7}" sibTransId="{C2C1611A-6A73-429A-84C9-C759C40AD1BF}"/>
    <dgm:cxn modelId="{1DD317D2-25A7-448E-A913-5D69DD206BD6}" type="presOf" srcId="{B12B60D0-9748-47A8-8C44-36529F122B4C}" destId="{75AAF6D9-BC5E-46C7-A304-AE2DFBF40C89}" srcOrd="1" destOrd="3" presId="urn:microsoft.com/office/officeart/2005/8/layout/cycle4"/>
    <dgm:cxn modelId="{CCD80DD5-6EE0-4A71-9452-19CC6EC54889}" srcId="{B1A82604-9A1B-4D20-88D0-7676F782B0A3}" destId="{C72F7B8D-992F-4C69-8E87-A2C00C4962DD}" srcOrd="1" destOrd="0" parTransId="{18C16D94-2E9D-4834-A25D-8710B12C4479}" sibTransId="{3D66A513-5DEA-4B62-B976-C60F8DE98217}"/>
    <dgm:cxn modelId="{E4FF9CD6-45D0-4C4A-9F6D-4E7667B0A34D}" type="presOf" srcId="{4B2D343F-5E1D-4C36-B215-CE3437793DE1}" destId="{A02F4D22-8E58-4F71-A34F-EA71B304BF2E}" srcOrd="0" destOrd="1" presId="urn:microsoft.com/office/officeart/2005/8/layout/cycle4"/>
    <dgm:cxn modelId="{AB90FADB-0A87-4DFC-921F-A49B1D1E490A}" srcId="{5B9441CB-1852-4BBF-A6A0-A7FCE29DB252}" destId="{F762CF90-E15D-4037-A17E-C288419A9361}" srcOrd="0" destOrd="0" parTransId="{34183B60-6943-4B8C-9235-52CB032DC2D6}" sibTransId="{E915FDD5-AB94-4F4D-805B-5E0F2F37B9E7}"/>
    <dgm:cxn modelId="{705729DE-038D-4A58-AA03-20136D8F512B}" type="presOf" srcId="{CA6B56D6-E9BD-44C3-9AA0-469402C92427}" destId="{FF547D33-B645-4A61-86EF-7BCE81DF8D8E}" srcOrd="0" destOrd="1" presId="urn:microsoft.com/office/officeart/2005/8/layout/cycle4"/>
    <dgm:cxn modelId="{5FE2C1DE-C349-4F3C-9E15-BAB4B78B68E6}" type="presOf" srcId="{7AB2B228-70B5-4018-8334-869CA7F9D5EB}" destId="{A02F4D22-8E58-4F71-A34F-EA71B304BF2E}" srcOrd="0" destOrd="0" presId="urn:microsoft.com/office/officeart/2005/8/layout/cycle4"/>
    <dgm:cxn modelId="{A02E27E1-A9F6-4FC1-A465-B34B343AB887}" type="presOf" srcId="{5B9441CB-1852-4BBF-A6A0-A7FCE29DB252}" destId="{CE69D593-E3BA-4053-B31C-0F17448CC66D}" srcOrd="0" destOrd="0" presId="urn:microsoft.com/office/officeart/2005/8/layout/cycle4"/>
    <dgm:cxn modelId="{389A2AE5-214E-4A2F-A343-5BA3C5B28C59}" srcId="{B1A82604-9A1B-4D20-88D0-7676F782B0A3}" destId="{5B9441CB-1852-4BBF-A6A0-A7FCE29DB252}" srcOrd="2" destOrd="0" parTransId="{3BD0203B-94A5-4F3C-9D6D-563618EB7A5D}" sibTransId="{C0325121-5CF8-4FC5-B411-664237DEB0ED}"/>
    <dgm:cxn modelId="{505C0AEF-A6AD-410C-B05E-F7659C6D170B}" srcId="{5B9441CB-1852-4BBF-A6A0-A7FCE29DB252}" destId="{11E79A8B-74A7-4B1F-A919-4D6B0476669A}" srcOrd="2" destOrd="0" parTransId="{411EB5EB-DDFB-4EA7-90F1-F31D10C785EF}" sibTransId="{7FAE3775-2F33-4BDF-8280-E7192F8936E5}"/>
    <dgm:cxn modelId="{CE67BCF7-E571-4274-A79C-834CEAB75402}" type="presOf" srcId="{11E79A8B-74A7-4B1F-A919-4D6B0476669A}" destId="{BAB6D35A-5EF0-41C2-A7F6-BE4417951287}" srcOrd="1" destOrd="2" presId="urn:microsoft.com/office/officeart/2005/8/layout/cycle4"/>
    <dgm:cxn modelId="{44D269E4-2F15-467D-A3CC-A834DF1F2165}" type="presParOf" srcId="{9757365A-43FC-432D-85C4-0E9ADA2547F4}" destId="{5DC248B2-7A96-47F1-8E64-8DB2DE03567D}" srcOrd="0" destOrd="0" presId="urn:microsoft.com/office/officeart/2005/8/layout/cycle4"/>
    <dgm:cxn modelId="{431171EA-D823-4F96-848B-77C437C57CF5}" type="presParOf" srcId="{5DC248B2-7A96-47F1-8E64-8DB2DE03567D}" destId="{63FC0F16-70D1-426A-ADAC-C4E94C73132B}" srcOrd="0" destOrd="0" presId="urn:microsoft.com/office/officeart/2005/8/layout/cycle4"/>
    <dgm:cxn modelId="{0E8A5206-2646-46AC-BCF0-03492D83D18A}" type="presParOf" srcId="{63FC0F16-70D1-426A-ADAC-C4E94C73132B}" destId="{23865978-74A0-4586-96E0-723650D0FEE6}" srcOrd="0" destOrd="0" presId="urn:microsoft.com/office/officeart/2005/8/layout/cycle4"/>
    <dgm:cxn modelId="{23AB53CF-5AB9-434D-AD18-6AD5D3A3B55F}" type="presParOf" srcId="{63FC0F16-70D1-426A-ADAC-C4E94C73132B}" destId="{6CE2A29C-D6F3-4842-A143-64CB2EC3624E}" srcOrd="1" destOrd="0" presId="urn:microsoft.com/office/officeart/2005/8/layout/cycle4"/>
    <dgm:cxn modelId="{12C0A80C-6031-4120-A5C9-8AD704DA6733}" type="presParOf" srcId="{5DC248B2-7A96-47F1-8E64-8DB2DE03567D}" destId="{64DCFF03-BBB2-4E70-BE51-52AA75E882F4}" srcOrd="1" destOrd="0" presId="urn:microsoft.com/office/officeart/2005/8/layout/cycle4"/>
    <dgm:cxn modelId="{52575A4C-04B7-4F6E-81AF-369644E055FC}" type="presParOf" srcId="{64DCFF03-BBB2-4E70-BE51-52AA75E882F4}" destId="{A02F4D22-8E58-4F71-A34F-EA71B304BF2E}" srcOrd="0" destOrd="0" presId="urn:microsoft.com/office/officeart/2005/8/layout/cycle4"/>
    <dgm:cxn modelId="{252D1BA3-4C4C-4E7F-B304-94CEB4CF9BA6}" type="presParOf" srcId="{64DCFF03-BBB2-4E70-BE51-52AA75E882F4}" destId="{75AAF6D9-BC5E-46C7-A304-AE2DFBF40C89}" srcOrd="1" destOrd="0" presId="urn:microsoft.com/office/officeart/2005/8/layout/cycle4"/>
    <dgm:cxn modelId="{58BF8588-ACD3-43A0-9F19-E4F0BA66CF08}" type="presParOf" srcId="{5DC248B2-7A96-47F1-8E64-8DB2DE03567D}" destId="{55616659-DC33-470E-B5EF-6E6196AD188F}" srcOrd="2" destOrd="0" presId="urn:microsoft.com/office/officeart/2005/8/layout/cycle4"/>
    <dgm:cxn modelId="{32AEF764-2FC6-4BB3-B490-C6138B9DC2AB}" type="presParOf" srcId="{55616659-DC33-470E-B5EF-6E6196AD188F}" destId="{FF547D33-B645-4A61-86EF-7BCE81DF8D8E}" srcOrd="0" destOrd="0" presId="urn:microsoft.com/office/officeart/2005/8/layout/cycle4"/>
    <dgm:cxn modelId="{85530392-7CD1-44F6-A3F2-41E37D6AAA94}" type="presParOf" srcId="{55616659-DC33-470E-B5EF-6E6196AD188F}" destId="{BAB6D35A-5EF0-41C2-A7F6-BE4417951287}" srcOrd="1" destOrd="0" presId="urn:microsoft.com/office/officeart/2005/8/layout/cycle4"/>
    <dgm:cxn modelId="{CF05607A-D46E-42F0-8E8D-CA0D5B4DF890}" type="presParOf" srcId="{5DC248B2-7A96-47F1-8E64-8DB2DE03567D}" destId="{F7D9B23C-3F7D-48E7-B38C-3B6BCA10E3F2}" srcOrd="3" destOrd="0" presId="urn:microsoft.com/office/officeart/2005/8/layout/cycle4"/>
    <dgm:cxn modelId="{51FFBCDF-2753-4E4C-9CEF-DE16FC14C068}" type="presParOf" srcId="{F7D9B23C-3F7D-48E7-B38C-3B6BCA10E3F2}" destId="{57A868EF-BB43-4BA7-B0DF-CCFAE35C0015}" srcOrd="0" destOrd="0" presId="urn:microsoft.com/office/officeart/2005/8/layout/cycle4"/>
    <dgm:cxn modelId="{8A4A9779-1662-42DA-A3FB-A7B22CDE7F7C}" type="presParOf" srcId="{F7D9B23C-3F7D-48E7-B38C-3B6BCA10E3F2}" destId="{F10B1742-2354-46F5-BBBE-6F4F00B6CB49}" srcOrd="1" destOrd="0" presId="urn:microsoft.com/office/officeart/2005/8/layout/cycle4"/>
    <dgm:cxn modelId="{424745F2-2964-4E94-9524-F71E55336C8D}" type="presParOf" srcId="{5DC248B2-7A96-47F1-8E64-8DB2DE03567D}" destId="{396E09DE-58BD-4441-BA88-AC73FFD0C04A}" srcOrd="4" destOrd="0" presId="urn:microsoft.com/office/officeart/2005/8/layout/cycle4"/>
    <dgm:cxn modelId="{61A941E0-6442-4876-A670-FDF312A2F9DF}" type="presParOf" srcId="{9757365A-43FC-432D-85C4-0E9ADA2547F4}" destId="{06B29999-E927-4296-A90F-F1092B9C8BAB}" srcOrd="1" destOrd="0" presId="urn:microsoft.com/office/officeart/2005/8/layout/cycle4"/>
    <dgm:cxn modelId="{06C8A5B2-BC06-40D3-AFF0-4EB8A441DD44}" type="presParOf" srcId="{06B29999-E927-4296-A90F-F1092B9C8BAB}" destId="{C637612A-FA77-4C82-A3DF-A4C11232D0F3}" srcOrd="0" destOrd="0" presId="urn:microsoft.com/office/officeart/2005/8/layout/cycle4"/>
    <dgm:cxn modelId="{E7EA6EC6-6DAF-48AA-8A9A-FFB8D5F04226}" type="presParOf" srcId="{06B29999-E927-4296-A90F-F1092B9C8BAB}" destId="{0839CB4F-72FF-43D1-8652-8FC2C1639843}" srcOrd="1" destOrd="0" presId="urn:microsoft.com/office/officeart/2005/8/layout/cycle4"/>
    <dgm:cxn modelId="{91491A92-222F-4E5A-B9A0-63D630C0F3DE}" type="presParOf" srcId="{06B29999-E927-4296-A90F-F1092B9C8BAB}" destId="{CE69D593-E3BA-4053-B31C-0F17448CC66D}" srcOrd="2" destOrd="0" presId="urn:microsoft.com/office/officeart/2005/8/layout/cycle4"/>
    <dgm:cxn modelId="{7D11CD1C-1474-456F-9605-E7B169E9D249}" type="presParOf" srcId="{06B29999-E927-4296-A90F-F1092B9C8BAB}" destId="{2E353F0C-AA5A-4B30-A955-15FFE57B8013}" srcOrd="3" destOrd="0" presId="urn:microsoft.com/office/officeart/2005/8/layout/cycle4"/>
    <dgm:cxn modelId="{57872D79-B02B-4ED9-91EA-FCFB2F654F24}" type="presParOf" srcId="{06B29999-E927-4296-A90F-F1092B9C8BAB}" destId="{D480862B-F52F-4A11-9969-41E602F56900}" srcOrd="4" destOrd="0" presId="urn:microsoft.com/office/officeart/2005/8/layout/cycle4"/>
    <dgm:cxn modelId="{84DDA4BA-6F1D-4A60-80E1-1908334E3E7F}" type="presParOf" srcId="{9757365A-43FC-432D-85C4-0E9ADA2547F4}" destId="{E92D02B7-B72D-411B-A715-96DEF61AA3A6}" srcOrd="2" destOrd="0" presId="urn:microsoft.com/office/officeart/2005/8/layout/cycle4"/>
    <dgm:cxn modelId="{B5C58193-452E-4702-95AF-2C4DE42164E7}" type="presParOf" srcId="{9757365A-43FC-432D-85C4-0E9ADA2547F4}" destId="{E97D2E58-489F-4537-84A6-53865AEBF3D7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CB3CA8-553E-4ECD-971F-F30D467EF2F7}" type="doc">
      <dgm:prSet loTypeId="urn:microsoft.com/office/officeart/2005/8/layout/process4" loCatId="process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s-CO"/>
        </a:p>
      </dgm:t>
    </dgm:pt>
    <dgm:pt modelId="{002F275F-7DFD-45FD-B066-27B210241917}">
      <dgm:prSet phldrT="[Texto]"/>
      <dgm:spPr/>
      <dgm:t>
        <a:bodyPr/>
        <a:lstStyle/>
        <a:p>
          <a:r>
            <a:rPr lang="es-CO" dirty="0"/>
            <a:t>Causas Principales</a:t>
          </a:r>
        </a:p>
      </dgm:t>
    </dgm:pt>
    <dgm:pt modelId="{094A005E-859A-49CC-98DB-8985586AC9BD}" type="parTrans" cxnId="{AFF4C09F-95FA-4C31-AA57-4CCDDDF0DF06}">
      <dgm:prSet/>
      <dgm:spPr/>
      <dgm:t>
        <a:bodyPr/>
        <a:lstStyle/>
        <a:p>
          <a:endParaRPr lang="es-CO"/>
        </a:p>
      </dgm:t>
    </dgm:pt>
    <dgm:pt modelId="{54EB3B66-4D2A-4CCE-8594-B67E05DEB3D5}" type="sibTrans" cxnId="{AFF4C09F-95FA-4C31-AA57-4CCDDDF0DF06}">
      <dgm:prSet/>
      <dgm:spPr/>
      <dgm:t>
        <a:bodyPr/>
        <a:lstStyle/>
        <a:p>
          <a:endParaRPr lang="es-CO"/>
        </a:p>
      </dgm:t>
    </dgm:pt>
    <dgm:pt modelId="{13382071-7E33-48DE-86DA-983FFCDF1717}">
      <dgm:prSet phldrT="[Texto]"/>
      <dgm:spPr/>
      <dgm:t>
        <a:bodyPr/>
        <a:lstStyle/>
        <a:p>
          <a:r>
            <a:rPr lang="es-CO" dirty="0"/>
            <a:t>Dependencia de energías no renovables</a:t>
          </a:r>
        </a:p>
      </dgm:t>
    </dgm:pt>
    <dgm:pt modelId="{37F521C8-DFC3-4AC2-8CF7-3A0B44A9F6A5}" type="parTrans" cxnId="{59D33083-5276-4E91-98A8-34B51E6D7AFD}">
      <dgm:prSet/>
      <dgm:spPr/>
      <dgm:t>
        <a:bodyPr/>
        <a:lstStyle/>
        <a:p>
          <a:endParaRPr lang="es-CO"/>
        </a:p>
      </dgm:t>
    </dgm:pt>
    <dgm:pt modelId="{F470DDAC-609B-41C5-A7CB-AE6A138A952E}" type="sibTrans" cxnId="{59D33083-5276-4E91-98A8-34B51E6D7AFD}">
      <dgm:prSet/>
      <dgm:spPr/>
      <dgm:t>
        <a:bodyPr/>
        <a:lstStyle/>
        <a:p>
          <a:endParaRPr lang="es-CO"/>
        </a:p>
      </dgm:t>
    </dgm:pt>
    <dgm:pt modelId="{523906ED-7682-4B48-8495-7C0D00DAFDD0}">
      <dgm:prSet phldrT="[Texto]"/>
      <dgm:spPr/>
      <dgm:t>
        <a:bodyPr/>
        <a:lstStyle/>
        <a:p>
          <a:r>
            <a:rPr lang="es-CO" dirty="0"/>
            <a:t>Gestión ineficientes de residuos</a:t>
          </a:r>
        </a:p>
      </dgm:t>
    </dgm:pt>
    <dgm:pt modelId="{46485535-A4EE-43AD-A7D5-9E64BD6A0E8C}" type="parTrans" cxnId="{24EB7B9C-3D73-401E-9024-18060D2E0D52}">
      <dgm:prSet/>
      <dgm:spPr/>
      <dgm:t>
        <a:bodyPr/>
        <a:lstStyle/>
        <a:p>
          <a:endParaRPr lang="es-CO"/>
        </a:p>
      </dgm:t>
    </dgm:pt>
    <dgm:pt modelId="{55161702-5452-4C21-AB46-7923AA06339F}" type="sibTrans" cxnId="{24EB7B9C-3D73-401E-9024-18060D2E0D52}">
      <dgm:prSet/>
      <dgm:spPr/>
      <dgm:t>
        <a:bodyPr/>
        <a:lstStyle/>
        <a:p>
          <a:endParaRPr lang="es-CO"/>
        </a:p>
      </dgm:t>
    </dgm:pt>
    <dgm:pt modelId="{7751DD52-57F7-43C4-9E0D-736559EF66F0}">
      <dgm:prSet phldrT="[Texto]"/>
      <dgm:spPr/>
      <dgm:t>
        <a:bodyPr/>
        <a:lstStyle/>
        <a:p>
          <a:r>
            <a:rPr lang="es-CO" dirty="0"/>
            <a:t>Consecuencias Directas</a:t>
          </a:r>
        </a:p>
      </dgm:t>
    </dgm:pt>
    <dgm:pt modelId="{B1D52B64-8497-4778-9914-087C4BFB5884}" type="parTrans" cxnId="{2C88AB50-623E-4FE8-AF89-5E88C4F3942B}">
      <dgm:prSet/>
      <dgm:spPr/>
      <dgm:t>
        <a:bodyPr/>
        <a:lstStyle/>
        <a:p>
          <a:endParaRPr lang="es-CO"/>
        </a:p>
      </dgm:t>
    </dgm:pt>
    <dgm:pt modelId="{261D5826-BD3B-44E4-A35D-96B07AB18F1D}" type="sibTrans" cxnId="{2C88AB50-623E-4FE8-AF89-5E88C4F3942B}">
      <dgm:prSet/>
      <dgm:spPr/>
      <dgm:t>
        <a:bodyPr/>
        <a:lstStyle/>
        <a:p>
          <a:endParaRPr lang="es-CO"/>
        </a:p>
      </dgm:t>
    </dgm:pt>
    <dgm:pt modelId="{B36B559D-E8C8-41B9-904A-8CED9AEA2C2C}">
      <dgm:prSet phldrT="[Texto]"/>
      <dgm:spPr/>
      <dgm:t>
        <a:bodyPr/>
        <a:lstStyle/>
        <a:p>
          <a:r>
            <a:rPr lang="es-CO" dirty="0"/>
            <a:t>Alta emisión de gases de efecto invernadero</a:t>
          </a:r>
        </a:p>
      </dgm:t>
    </dgm:pt>
    <dgm:pt modelId="{96069372-A602-4C79-822C-3A95FD3E15C0}" type="parTrans" cxnId="{E4DE1C3C-69B7-42BC-B7C6-F16920C2F4D7}">
      <dgm:prSet/>
      <dgm:spPr/>
      <dgm:t>
        <a:bodyPr/>
        <a:lstStyle/>
        <a:p>
          <a:endParaRPr lang="es-CO"/>
        </a:p>
      </dgm:t>
    </dgm:pt>
    <dgm:pt modelId="{2F35720D-F65D-409A-9ADF-85EF7914BC47}" type="sibTrans" cxnId="{E4DE1C3C-69B7-42BC-B7C6-F16920C2F4D7}">
      <dgm:prSet/>
      <dgm:spPr/>
      <dgm:t>
        <a:bodyPr/>
        <a:lstStyle/>
        <a:p>
          <a:endParaRPr lang="es-CO"/>
        </a:p>
      </dgm:t>
    </dgm:pt>
    <dgm:pt modelId="{76D5EB42-5B1A-4AE0-B870-869C2CD889A0}">
      <dgm:prSet phldrT="[Texto]"/>
      <dgm:spPr/>
      <dgm:t>
        <a:bodyPr/>
        <a:lstStyle/>
        <a:p>
          <a:r>
            <a:rPr lang="es-CO" dirty="0"/>
            <a:t>Contaminación del suelo y del agua</a:t>
          </a:r>
        </a:p>
      </dgm:t>
    </dgm:pt>
    <dgm:pt modelId="{82AB56C1-BCD4-417D-BB17-10D131CE2E05}" type="parTrans" cxnId="{84CF1D7F-736E-4D40-B50F-27D404EC8671}">
      <dgm:prSet/>
      <dgm:spPr/>
      <dgm:t>
        <a:bodyPr/>
        <a:lstStyle/>
        <a:p>
          <a:endParaRPr lang="es-CO"/>
        </a:p>
      </dgm:t>
    </dgm:pt>
    <dgm:pt modelId="{7B277803-A4C9-4250-A796-95DC576EB5E7}" type="sibTrans" cxnId="{84CF1D7F-736E-4D40-B50F-27D404EC8671}">
      <dgm:prSet/>
      <dgm:spPr/>
      <dgm:t>
        <a:bodyPr/>
        <a:lstStyle/>
        <a:p>
          <a:endParaRPr lang="es-CO"/>
        </a:p>
      </dgm:t>
    </dgm:pt>
    <dgm:pt modelId="{309FEE32-0869-4033-8033-040A7474E8D9}">
      <dgm:prSet phldrT="[Texto]"/>
      <dgm:spPr/>
      <dgm:t>
        <a:bodyPr/>
        <a:lstStyle/>
        <a:p>
          <a:r>
            <a:rPr lang="es-CO" dirty="0"/>
            <a:t>Consecuencias secundarias </a:t>
          </a:r>
        </a:p>
      </dgm:t>
    </dgm:pt>
    <dgm:pt modelId="{92551E01-5351-42DC-A2FF-863D300147C8}" type="parTrans" cxnId="{78333E8D-76E6-438C-A2C7-5B2C4353BD66}">
      <dgm:prSet/>
      <dgm:spPr/>
      <dgm:t>
        <a:bodyPr/>
        <a:lstStyle/>
        <a:p>
          <a:endParaRPr lang="es-CO"/>
        </a:p>
      </dgm:t>
    </dgm:pt>
    <dgm:pt modelId="{AA4FFA76-1D3B-4011-9782-4845B5689437}" type="sibTrans" cxnId="{78333E8D-76E6-438C-A2C7-5B2C4353BD66}">
      <dgm:prSet/>
      <dgm:spPr/>
      <dgm:t>
        <a:bodyPr/>
        <a:lstStyle/>
        <a:p>
          <a:endParaRPr lang="es-CO"/>
        </a:p>
      </dgm:t>
    </dgm:pt>
    <dgm:pt modelId="{36A7667E-88F7-438E-8BD5-9A0CAF292CD4}">
      <dgm:prSet phldrT="[Texto]"/>
      <dgm:spPr/>
      <dgm:t>
        <a:bodyPr/>
        <a:lstStyle/>
        <a:p>
          <a:r>
            <a:rPr lang="es-CO" dirty="0"/>
            <a:t>Deterioro de la biodiversidad y ecosistema</a:t>
          </a:r>
        </a:p>
      </dgm:t>
    </dgm:pt>
    <dgm:pt modelId="{DF1D2AB5-4043-420B-B572-71A1EDF48E5A}" type="parTrans" cxnId="{55F331E4-1EE3-408E-AEE5-DD9D5D1553C0}">
      <dgm:prSet/>
      <dgm:spPr/>
      <dgm:t>
        <a:bodyPr/>
        <a:lstStyle/>
        <a:p>
          <a:endParaRPr lang="es-CO"/>
        </a:p>
      </dgm:t>
    </dgm:pt>
    <dgm:pt modelId="{F737E267-5BCF-453D-810F-6B016B2BE277}" type="sibTrans" cxnId="{55F331E4-1EE3-408E-AEE5-DD9D5D1553C0}">
      <dgm:prSet/>
      <dgm:spPr/>
      <dgm:t>
        <a:bodyPr/>
        <a:lstStyle/>
        <a:p>
          <a:endParaRPr lang="es-CO"/>
        </a:p>
      </dgm:t>
    </dgm:pt>
    <dgm:pt modelId="{5E78134C-877D-468D-B803-8CF328B7BD43}">
      <dgm:prSet phldrT="[Texto]"/>
      <dgm:spPr/>
      <dgm:t>
        <a:bodyPr/>
        <a:lstStyle/>
        <a:p>
          <a:r>
            <a:rPr lang="es-CO" dirty="0"/>
            <a:t>Desafíos para cumplir con las regulaciones ambientales</a:t>
          </a:r>
        </a:p>
      </dgm:t>
    </dgm:pt>
    <dgm:pt modelId="{991E31EE-A9A3-473D-8FE9-1778A72B37AE}" type="parTrans" cxnId="{98C11A60-0E8F-4FCD-82A7-9A292A02C7E1}">
      <dgm:prSet/>
      <dgm:spPr/>
      <dgm:t>
        <a:bodyPr/>
        <a:lstStyle/>
        <a:p>
          <a:endParaRPr lang="es-ES"/>
        </a:p>
      </dgm:t>
    </dgm:pt>
    <dgm:pt modelId="{258EC792-E636-4B1B-B0DF-52199F00BFF0}" type="sibTrans" cxnId="{98C11A60-0E8F-4FCD-82A7-9A292A02C7E1}">
      <dgm:prSet/>
      <dgm:spPr/>
      <dgm:t>
        <a:bodyPr/>
        <a:lstStyle/>
        <a:p>
          <a:endParaRPr lang="es-ES"/>
        </a:p>
      </dgm:t>
    </dgm:pt>
    <dgm:pt modelId="{EFF48C61-CD8D-4E0A-A2A4-953BFE1E5AF9}">
      <dgm:prSet phldrT="[Texto]"/>
      <dgm:spPr/>
      <dgm:t>
        <a:bodyPr/>
        <a:lstStyle/>
        <a:p>
          <a:r>
            <a:rPr lang="es-CO" dirty="0"/>
            <a:t>Efectos finales</a:t>
          </a:r>
        </a:p>
      </dgm:t>
    </dgm:pt>
    <dgm:pt modelId="{EAA6ABFC-9A1F-4878-8D7F-FB142513B424}" type="parTrans" cxnId="{DC48F3ED-2C39-4E89-9F42-E11574E7E2F4}">
      <dgm:prSet/>
      <dgm:spPr/>
      <dgm:t>
        <a:bodyPr/>
        <a:lstStyle/>
        <a:p>
          <a:endParaRPr lang="es-ES"/>
        </a:p>
      </dgm:t>
    </dgm:pt>
    <dgm:pt modelId="{A7CC5BC9-3910-449D-9850-E4FB5DCEEAA2}" type="sibTrans" cxnId="{DC48F3ED-2C39-4E89-9F42-E11574E7E2F4}">
      <dgm:prSet/>
      <dgm:spPr/>
      <dgm:t>
        <a:bodyPr/>
        <a:lstStyle/>
        <a:p>
          <a:endParaRPr lang="es-ES"/>
        </a:p>
      </dgm:t>
    </dgm:pt>
    <dgm:pt modelId="{15097DE4-7791-4182-AB90-865FFE37A8E1}">
      <dgm:prSet phldrT="[Texto]"/>
      <dgm:spPr/>
      <dgm:t>
        <a:bodyPr/>
        <a:lstStyle/>
        <a:p>
          <a:r>
            <a:rPr lang="es-CO" dirty="0"/>
            <a:t>Reputación negativa en la comunidad y perdida de competitividad</a:t>
          </a:r>
        </a:p>
      </dgm:t>
    </dgm:pt>
    <dgm:pt modelId="{F48AF12B-5492-4008-97FA-EC97B81ED847}" type="parTrans" cxnId="{79A36115-5864-437C-A9EC-9FD5EAA651B2}">
      <dgm:prSet/>
      <dgm:spPr/>
      <dgm:t>
        <a:bodyPr/>
        <a:lstStyle/>
        <a:p>
          <a:endParaRPr lang="es-ES"/>
        </a:p>
      </dgm:t>
    </dgm:pt>
    <dgm:pt modelId="{BB25262B-31B3-4CE1-9D4C-F81BE03094B5}" type="sibTrans" cxnId="{79A36115-5864-437C-A9EC-9FD5EAA651B2}">
      <dgm:prSet/>
      <dgm:spPr/>
      <dgm:t>
        <a:bodyPr/>
        <a:lstStyle/>
        <a:p>
          <a:endParaRPr lang="es-ES"/>
        </a:p>
      </dgm:t>
    </dgm:pt>
    <dgm:pt modelId="{3BAAA133-FEB8-45D1-BBD9-3AC8991F1E63}">
      <dgm:prSet phldrT="[Texto]"/>
      <dgm:spPr/>
      <dgm:t>
        <a:bodyPr/>
        <a:lstStyle/>
        <a:p>
          <a:r>
            <a:rPr lang="es-CO" dirty="0"/>
            <a:t>Costos operativos elevados y sostenibilidad económica comprometida</a:t>
          </a:r>
        </a:p>
      </dgm:t>
    </dgm:pt>
    <dgm:pt modelId="{0E00935D-4919-4DA4-BB00-A085E7AC602D}" type="parTrans" cxnId="{669EC01D-CAE6-4BA9-B16A-FC4C01BDEB37}">
      <dgm:prSet/>
      <dgm:spPr/>
      <dgm:t>
        <a:bodyPr/>
        <a:lstStyle/>
        <a:p>
          <a:endParaRPr lang="es-ES"/>
        </a:p>
      </dgm:t>
    </dgm:pt>
    <dgm:pt modelId="{FE603E32-F90F-4ED3-9DF4-CEDEE6B4F094}" type="sibTrans" cxnId="{669EC01D-CAE6-4BA9-B16A-FC4C01BDEB37}">
      <dgm:prSet/>
      <dgm:spPr/>
      <dgm:t>
        <a:bodyPr/>
        <a:lstStyle/>
        <a:p>
          <a:endParaRPr lang="es-ES"/>
        </a:p>
      </dgm:t>
    </dgm:pt>
    <dgm:pt modelId="{F85191D3-4EA8-4B16-8972-25D5C5C8F5FA}" type="pres">
      <dgm:prSet presAssocID="{91CB3CA8-553E-4ECD-971F-F30D467EF2F7}" presName="Name0" presStyleCnt="0">
        <dgm:presLayoutVars>
          <dgm:dir/>
          <dgm:animLvl val="lvl"/>
          <dgm:resizeHandles val="exact"/>
        </dgm:presLayoutVars>
      </dgm:prSet>
      <dgm:spPr/>
    </dgm:pt>
    <dgm:pt modelId="{0FCCE4F0-90B2-4313-B00F-31DAD5EC9336}" type="pres">
      <dgm:prSet presAssocID="{EFF48C61-CD8D-4E0A-A2A4-953BFE1E5AF9}" presName="boxAndChildren" presStyleCnt="0"/>
      <dgm:spPr/>
    </dgm:pt>
    <dgm:pt modelId="{B14FB799-F7B6-409F-BB56-A2949431CCE3}" type="pres">
      <dgm:prSet presAssocID="{EFF48C61-CD8D-4E0A-A2A4-953BFE1E5AF9}" presName="parentTextBox" presStyleLbl="node1" presStyleIdx="0" presStyleCnt="4"/>
      <dgm:spPr/>
    </dgm:pt>
    <dgm:pt modelId="{31E7C7C9-55AF-4191-865C-33F19DE54EAF}" type="pres">
      <dgm:prSet presAssocID="{EFF48C61-CD8D-4E0A-A2A4-953BFE1E5AF9}" presName="entireBox" presStyleLbl="node1" presStyleIdx="0" presStyleCnt="4"/>
      <dgm:spPr/>
    </dgm:pt>
    <dgm:pt modelId="{57A069AB-E83C-4E10-B8E3-AB5B981FAB8C}" type="pres">
      <dgm:prSet presAssocID="{EFF48C61-CD8D-4E0A-A2A4-953BFE1E5AF9}" presName="descendantBox" presStyleCnt="0"/>
      <dgm:spPr/>
    </dgm:pt>
    <dgm:pt modelId="{5AA9DEF3-3896-4D04-958A-A9CCA1925E6C}" type="pres">
      <dgm:prSet presAssocID="{15097DE4-7791-4182-AB90-865FFE37A8E1}" presName="childTextBox" presStyleLbl="fgAccFollowNode1" presStyleIdx="0" presStyleCnt="8">
        <dgm:presLayoutVars>
          <dgm:bulletEnabled val="1"/>
        </dgm:presLayoutVars>
      </dgm:prSet>
      <dgm:spPr/>
    </dgm:pt>
    <dgm:pt modelId="{2C50027D-9238-474D-A72A-8A06171C552B}" type="pres">
      <dgm:prSet presAssocID="{5E78134C-877D-468D-B803-8CF328B7BD43}" presName="childTextBox" presStyleLbl="fgAccFollowNode1" presStyleIdx="1" presStyleCnt="8">
        <dgm:presLayoutVars>
          <dgm:bulletEnabled val="1"/>
        </dgm:presLayoutVars>
      </dgm:prSet>
      <dgm:spPr/>
    </dgm:pt>
    <dgm:pt modelId="{04685B4A-6784-4C1C-B319-0BF536EF1FEB}" type="pres">
      <dgm:prSet presAssocID="{AA4FFA76-1D3B-4011-9782-4845B5689437}" presName="sp" presStyleCnt="0"/>
      <dgm:spPr/>
    </dgm:pt>
    <dgm:pt modelId="{509F1B30-E7F7-4F72-AC64-0D000AD760AC}" type="pres">
      <dgm:prSet presAssocID="{309FEE32-0869-4033-8033-040A7474E8D9}" presName="arrowAndChildren" presStyleCnt="0"/>
      <dgm:spPr/>
    </dgm:pt>
    <dgm:pt modelId="{F7B58AD2-EAA2-4CC8-AE67-6F148006629F}" type="pres">
      <dgm:prSet presAssocID="{309FEE32-0869-4033-8033-040A7474E8D9}" presName="parentTextArrow" presStyleLbl="node1" presStyleIdx="0" presStyleCnt="4"/>
      <dgm:spPr/>
    </dgm:pt>
    <dgm:pt modelId="{9DFDC444-545F-4CD4-86DE-D37A938FE015}" type="pres">
      <dgm:prSet presAssocID="{309FEE32-0869-4033-8033-040A7474E8D9}" presName="arrow" presStyleLbl="node1" presStyleIdx="1" presStyleCnt="4"/>
      <dgm:spPr/>
    </dgm:pt>
    <dgm:pt modelId="{7F6FB1F7-CFB0-4BB7-B906-78109F9E1DDC}" type="pres">
      <dgm:prSet presAssocID="{309FEE32-0869-4033-8033-040A7474E8D9}" presName="descendantArrow" presStyleCnt="0"/>
      <dgm:spPr/>
    </dgm:pt>
    <dgm:pt modelId="{76F7E9C4-0279-4A71-8042-58DDDD3E3676}" type="pres">
      <dgm:prSet presAssocID="{36A7667E-88F7-438E-8BD5-9A0CAF292CD4}" presName="childTextArrow" presStyleLbl="fgAccFollowNode1" presStyleIdx="2" presStyleCnt="8">
        <dgm:presLayoutVars>
          <dgm:bulletEnabled val="1"/>
        </dgm:presLayoutVars>
      </dgm:prSet>
      <dgm:spPr/>
    </dgm:pt>
    <dgm:pt modelId="{194408D1-46CC-4309-B6A1-5401AB194D23}" type="pres">
      <dgm:prSet presAssocID="{3BAAA133-FEB8-45D1-BBD9-3AC8991F1E63}" presName="childTextArrow" presStyleLbl="fgAccFollowNode1" presStyleIdx="3" presStyleCnt="8">
        <dgm:presLayoutVars>
          <dgm:bulletEnabled val="1"/>
        </dgm:presLayoutVars>
      </dgm:prSet>
      <dgm:spPr/>
    </dgm:pt>
    <dgm:pt modelId="{722EAC5D-E133-4546-B6DF-E48DA88E0DE1}" type="pres">
      <dgm:prSet presAssocID="{261D5826-BD3B-44E4-A35D-96B07AB18F1D}" presName="sp" presStyleCnt="0"/>
      <dgm:spPr/>
    </dgm:pt>
    <dgm:pt modelId="{2B8A1F4A-9B37-4D28-AC4E-419068744CB0}" type="pres">
      <dgm:prSet presAssocID="{7751DD52-57F7-43C4-9E0D-736559EF66F0}" presName="arrowAndChildren" presStyleCnt="0"/>
      <dgm:spPr/>
    </dgm:pt>
    <dgm:pt modelId="{B79A0D05-41B1-4BC3-A28C-16BA23639BB8}" type="pres">
      <dgm:prSet presAssocID="{7751DD52-57F7-43C4-9E0D-736559EF66F0}" presName="parentTextArrow" presStyleLbl="node1" presStyleIdx="1" presStyleCnt="4"/>
      <dgm:spPr/>
    </dgm:pt>
    <dgm:pt modelId="{FB776394-FD74-4180-BB0C-1574D8DC372F}" type="pres">
      <dgm:prSet presAssocID="{7751DD52-57F7-43C4-9E0D-736559EF66F0}" presName="arrow" presStyleLbl="node1" presStyleIdx="2" presStyleCnt="4"/>
      <dgm:spPr/>
    </dgm:pt>
    <dgm:pt modelId="{6E0708AD-AAD7-4F8A-B39C-0401CA6F75A8}" type="pres">
      <dgm:prSet presAssocID="{7751DD52-57F7-43C4-9E0D-736559EF66F0}" presName="descendantArrow" presStyleCnt="0"/>
      <dgm:spPr/>
    </dgm:pt>
    <dgm:pt modelId="{FB98DBB9-E740-4877-A5ED-2C1E331CC71B}" type="pres">
      <dgm:prSet presAssocID="{B36B559D-E8C8-41B9-904A-8CED9AEA2C2C}" presName="childTextArrow" presStyleLbl="fgAccFollowNode1" presStyleIdx="4" presStyleCnt="8">
        <dgm:presLayoutVars>
          <dgm:bulletEnabled val="1"/>
        </dgm:presLayoutVars>
      </dgm:prSet>
      <dgm:spPr/>
    </dgm:pt>
    <dgm:pt modelId="{66961338-51DA-475C-8527-022121584164}" type="pres">
      <dgm:prSet presAssocID="{76D5EB42-5B1A-4AE0-B870-869C2CD889A0}" presName="childTextArrow" presStyleLbl="fgAccFollowNode1" presStyleIdx="5" presStyleCnt="8">
        <dgm:presLayoutVars>
          <dgm:bulletEnabled val="1"/>
        </dgm:presLayoutVars>
      </dgm:prSet>
      <dgm:spPr/>
    </dgm:pt>
    <dgm:pt modelId="{420559CF-1702-42CD-B2E4-CFCD3099AEC5}" type="pres">
      <dgm:prSet presAssocID="{54EB3B66-4D2A-4CCE-8594-B67E05DEB3D5}" presName="sp" presStyleCnt="0"/>
      <dgm:spPr/>
    </dgm:pt>
    <dgm:pt modelId="{A629AB49-08AF-451A-B2F6-9BC839FA91ED}" type="pres">
      <dgm:prSet presAssocID="{002F275F-7DFD-45FD-B066-27B210241917}" presName="arrowAndChildren" presStyleCnt="0"/>
      <dgm:spPr/>
    </dgm:pt>
    <dgm:pt modelId="{D06E5211-8047-448A-8F48-85D88B68B628}" type="pres">
      <dgm:prSet presAssocID="{002F275F-7DFD-45FD-B066-27B210241917}" presName="parentTextArrow" presStyleLbl="node1" presStyleIdx="2" presStyleCnt="4"/>
      <dgm:spPr/>
    </dgm:pt>
    <dgm:pt modelId="{1776ED21-3009-4037-9CB1-F229897C7531}" type="pres">
      <dgm:prSet presAssocID="{002F275F-7DFD-45FD-B066-27B210241917}" presName="arrow" presStyleLbl="node1" presStyleIdx="3" presStyleCnt="4"/>
      <dgm:spPr/>
    </dgm:pt>
    <dgm:pt modelId="{55B08687-F76D-4FC5-ABBE-B5C2207084E7}" type="pres">
      <dgm:prSet presAssocID="{002F275F-7DFD-45FD-B066-27B210241917}" presName="descendantArrow" presStyleCnt="0"/>
      <dgm:spPr/>
    </dgm:pt>
    <dgm:pt modelId="{C55597AB-2FC7-4D48-8267-671699DFE0BB}" type="pres">
      <dgm:prSet presAssocID="{13382071-7E33-48DE-86DA-983FFCDF1717}" presName="childTextArrow" presStyleLbl="fgAccFollowNode1" presStyleIdx="6" presStyleCnt="8">
        <dgm:presLayoutVars>
          <dgm:bulletEnabled val="1"/>
        </dgm:presLayoutVars>
      </dgm:prSet>
      <dgm:spPr/>
    </dgm:pt>
    <dgm:pt modelId="{DC1FC76B-B046-45EF-9896-FEDFD013D83A}" type="pres">
      <dgm:prSet presAssocID="{523906ED-7682-4B48-8495-7C0D00DAFDD0}" presName="childTextArrow" presStyleLbl="fgAccFollowNode1" presStyleIdx="7" presStyleCnt="8">
        <dgm:presLayoutVars>
          <dgm:bulletEnabled val="1"/>
        </dgm:presLayoutVars>
      </dgm:prSet>
      <dgm:spPr/>
    </dgm:pt>
  </dgm:ptLst>
  <dgm:cxnLst>
    <dgm:cxn modelId="{E1B7990C-EA9A-4881-BA96-0CB1E81E6C51}" type="presOf" srcId="{36A7667E-88F7-438E-8BD5-9A0CAF292CD4}" destId="{76F7E9C4-0279-4A71-8042-58DDDD3E3676}" srcOrd="0" destOrd="0" presId="urn:microsoft.com/office/officeart/2005/8/layout/process4"/>
    <dgm:cxn modelId="{79A36115-5864-437C-A9EC-9FD5EAA651B2}" srcId="{EFF48C61-CD8D-4E0A-A2A4-953BFE1E5AF9}" destId="{15097DE4-7791-4182-AB90-865FFE37A8E1}" srcOrd="0" destOrd="0" parTransId="{F48AF12B-5492-4008-97FA-EC97B81ED847}" sibTransId="{BB25262B-31B3-4CE1-9D4C-F81BE03094B5}"/>
    <dgm:cxn modelId="{3AB52D18-269E-4778-81A0-2DD44D167CB7}" type="presOf" srcId="{13382071-7E33-48DE-86DA-983FFCDF1717}" destId="{C55597AB-2FC7-4D48-8267-671699DFE0BB}" srcOrd="0" destOrd="0" presId="urn:microsoft.com/office/officeart/2005/8/layout/process4"/>
    <dgm:cxn modelId="{669EC01D-CAE6-4BA9-B16A-FC4C01BDEB37}" srcId="{309FEE32-0869-4033-8033-040A7474E8D9}" destId="{3BAAA133-FEB8-45D1-BBD9-3AC8991F1E63}" srcOrd="1" destOrd="0" parTransId="{0E00935D-4919-4DA4-BB00-A085E7AC602D}" sibTransId="{FE603E32-F90F-4ED3-9DF4-CEDEE6B4F094}"/>
    <dgm:cxn modelId="{84BB5D36-E044-4E9C-92EE-72EA60874EC7}" type="presOf" srcId="{15097DE4-7791-4182-AB90-865FFE37A8E1}" destId="{5AA9DEF3-3896-4D04-958A-A9CCA1925E6C}" srcOrd="0" destOrd="0" presId="urn:microsoft.com/office/officeart/2005/8/layout/process4"/>
    <dgm:cxn modelId="{E4DE1C3C-69B7-42BC-B7C6-F16920C2F4D7}" srcId="{7751DD52-57F7-43C4-9E0D-736559EF66F0}" destId="{B36B559D-E8C8-41B9-904A-8CED9AEA2C2C}" srcOrd="0" destOrd="0" parTransId="{96069372-A602-4C79-822C-3A95FD3E15C0}" sibTransId="{2F35720D-F65D-409A-9ADF-85EF7914BC47}"/>
    <dgm:cxn modelId="{3E750C5D-1ED1-47A7-8E3C-DA133A8433B6}" type="presOf" srcId="{309FEE32-0869-4033-8033-040A7474E8D9}" destId="{F7B58AD2-EAA2-4CC8-AE67-6F148006629F}" srcOrd="0" destOrd="0" presId="urn:microsoft.com/office/officeart/2005/8/layout/process4"/>
    <dgm:cxn modelId="{98C11A60-0E8F-4FCD-82A7-9A292A02C7E1}" srcId="{EFF48C61-CD8D-4E0A-A2A4-953BFE1E5AF9}" destId="{5E78134C-877D-468D-B803-8CF328B7BD43}" srcOrd="1" destOrd="0" parTransId="{991E31EE-A9A3-473D-8FE9-1778A72B37AE}" sibTransId="{258EC792-E636-4B1B-B0DF-52199F00BFF0}"/>
    <dgm:cxn modelId="{B393E760-D9AB-470F-B0F1-31A1F7F70419}" type="presOf" srcId="{5E78134C-877D-468D-B803-8CF328B7BD43}" destId="{2C50027D-9238-474D-A72A-8A06171C552B}" srcOrd="0" destOrd="0" presId="urn:microsoft.com/office/officeart/2005/8/layout/process4"/>
    <dgm:cxn modelId="{22D3CE48-51F2-40FA-AE36-8A7D36CEBB27}" type="presOf" srcId="{002F275F-7DFD-45FD-B066-27B210241917}" destId="{D06E5211-8047-448A-8F48-85D88B68B628}" srcOrd="0" destOrd="0" presId="urn:microsoft.com/office/officeart/2005/8/layout/process4"/>
    <dgm:cxn modelId="{BFE4204B-C514-492D-B878-3E528CD8E438}" type="presOf" srcId="{523906ED-7682-4B48-8495-7C0D00DAFDD0}" destId="{DC1FC76B-B046-45EF-9896-FEDFD013D83A}" srcOrd="0" destOrd="0" presId="urn:microsoft.com/office/officeart/2005/8/layout/process4"/>
    <dgm:cxn modelId="{2C88AB50-623E-4FE8-AF89-5E88C4F3942B}" srcId="{91CB3CA8-553E-4ECD-971F-F30D467EF2F7}" destId="{7751DD52-57F7-43C4-9E0D-736559EF66F0}" srcOrd="1" destOrd="0" parTransId="{B1D52B64-8497-4778-9914-087C4BFB5884}" sibTransId="{261D5826-BD3B-44E4-A35D-96B07AB18F1D}"/>
    <dgm:cxn modelId="{0001E751-909A-4C53-98E0-50BD00305063}" type="presOf" srcId="{EFF48C61-CD8D-4E0A-A2A4-953BFE1E5AF9}" destId="{B14FB799-F7B6-409F-BB56-A2949431CCE3}" srcOrd="0" destOrd="0" presId="urn:microsoft.com/office/officeart/2005/8/layout/process4"/>
    <dgm:cxn modelId="{ACAF7252-8341-46DA-8177-33325F6FE36C}" type="presOf" srcId="{3BAAA133-FEB8-45D1-BBD9-3AC8991F1E63}" destId="{194408D1-46CC-4309-B6A1-5401AB194D23}" srcOrd="0" destOrd="0" presId="urn:microsoft.com/office/officeart/2005/8/layout/process4"/>
    <dgm:cxn modelId="{92148972-ED73-41D3-8560-56606A8968D3}" type="presOf" srcId="{B36B559D-E8C8-41B9-904A-8CED9AEA2C2C}" destId="{FB98DBB9-E740-4877-A5ED-2C1E331CC71B}" srcOrd="0" destOrd="0" presId="urn:microsoft.com/office/officeart/2005/8/layout/process4"/>
    <dgm:cxn modelId="{6CDC1054-C689-4D06-99E6-1EBC5728310C}" type="presOf" srcId="{7751DD52-57F7-43C4-9E0D-736559EF66F0}" destId="{B79A0D05-41B1-4BC3-A28C-16BA23639BB8}" srcOrd="0" destOrd="0" presId="urn:microsoft.com/office/officeart/2005/8/layout/process4"/>
    <dgm:cxn modelId="{D379CB55-48CF-417F-B4B4-DD0AC23D3F85}" type="presOf" srcId="{76D5EB42-5B1A-4AE0-B870-869C2CD889A0}" destId="{66961338-51DA-475C-8527-022121584164}" srcOrd="0" destOrd="0" presId="urn:microsoft.com/office/officeart/2005/8/layout/process4"/>
    <dgm:cxn modelId="{84CF1D7F-736E-4D40-B50F-27D404EC8671}" srcId="{7751DD52-57F7-43C4-9E0D-736559EF66F0}" destId="{76D5EB42-5B1A-4AE0-B870-869C2CD889A0}" srcOrd="1" destOrd="0" parTransId="{82AB56C1-BCD4-417D-BB17-10D131CE2E05}" sibTransId="{7B277803-A4C9-4250-A796-95DC576EB5E7}"/>
    <dgm:cxn modelId="{59D33083-5276-4E91-98A8-34B51E6D7AFD}" srcId="{002F275F-7DFD-45FD-B066-27B210241917}" destId="{13382071-7E33-48DE-86DA-983FFCDF1717}" srcOrd="0" destOrd="0" parTransId="{37F521C8-DFC3-4AC2-8CF7-3A0B44A9F6A5}" sibTransId="{F470DDAC-609B-41C5-A7CB-AE6A138A952E}"/>
    <dgm:cxn modelId="{78333E8D-76E6-438C-A2C7-5B2C4353BD66}" srcId="{91CB3CA8-553E-4ECD-971F-F30D467EF2F7}" destId="{309FEE32-0869-4033-8033-040A7474E8D9}" srcOrd="2" destOrd="0" parTransId="{92551E01-5351-42DC-A2FF-863D300147C8}" sibTransId="{AA4FFA76-1D3B-4011-9782-4845B5689437}"/>
    <dgm:cxn modelId="{376A1096-AB07-48CF-8125-5D6CFE616F17}" type="presOf" srcId="{309FEE32-0869-4033-8033-040A7474E8D9}" destId="{9DFDC444-545F-4CD4-86DE-D37A938FE015}" srcOrd="1" destOrd="0" presId="urn:microsoft.com/office/officeart/2005/8/layout/process4"/>
    <dgm:cxn modelId="{24EB7B9C-3D73-401E-9024-18060D2E0D52}" srcId="{002F275F-7DFD-45FD-B066-27B210241917}" destId="{523906ED-7682-4B48-8495-7C0D00DAFDD0}" srcOrd="1" destOrd="0" parTransId="{46485535-A4EE-43AD-A7D5-9E64BD6A0E8C}" sibTransId="{55161702-5452-4C21-AB46-7923AA06339F}"/>
    <dgm:cxn modelId="{AFF4C09F-95FA-4C31-AA57-4CCDDDF0DF06}" srcId="{91CB3CA8-553E-4ECD-971F-F30D467EF2F7}" destId="{002F275F-7DFD-45FD-B066-27B210241917}" srcOrd="0" destOrd="0" parTransId="{094A005E-859A-49CC-98DB-8985586AC9BD}" sibTransId="{54EB3B66-4D2A-4CCE-8594-B67E05DEB3D5}"/>
    <dgm:cxn modelId="{D303D3A2-FC8D-4498-A1A8-C1FB947524FF}" type="presOf" srcId="{7751DD52-57F7-43C4-9E0D-736559EF66F0}" destId="{FB776394-FD74-4180-BB0C-1574D8DC372F}" srcOrd="1" destOrd="0" presId="urn:microsoft.com/office/officeart/2005/8/layout/process4"/>
    <dgm:cxn modelId="{E59E26D0-A8DB-49CF-9DBD-D6699C5B3A4D}" type="presOf" srcId="{002F275F-7DFD-45FD-B066-27B210241917}" destId="{1776ED21-3009-4037-9CB1-F229897C7531}" srcOrd="1" destOrd="0" presId="urn:microsoft.com/office/officeart/2005/8/layout/process4"/>
    <dgm:cxn modelId="{55F331E4-1EE3-408E-AEE5-DD9D5D1553C0}" srcId="{309FEE32-0869-4033-8033-040A7474E8D9}" destId="{36A7667E-88F7-438E-8BD5-9A0CAF292CD4}" srcOrd="0" destOrd="0" parTransId="{DF1D2AB5-4043-420B-B572-71A1EDF48E5A}" sibTransId="{F737E267-5BCF-453D-810F-6B016B2BE277}"/>
    <dgm:cxn modelId="{E3A162E4-54A1-4C8E-AC7E-9ACCA0E0D6A3}" type="presOf" srcId="{EFF48C61-CD8D-4E0A-A2A4-953BFE1E5AF9}" destId="{31E7C7C9-55AF-4191-865C-33F19DE54EAF}" srcOrd="1" destOrd="0" presId="urn:microsoft.com/office/officeart/2005/8/layout/process4"/>
    <dgm:cxn modelId="{017D8FE4-EDDF-46C3-A68C-13F899E6CFBF}" type="presOf" srcId="{91CB3CA8-553E-4ECD-971F-F30D467EF2F7}" destId="{F85191D3-4EA8-4B16-8972-25D5C5C8F5FA}" srcOrd="0" destOrd="0" presId="urn:microsoft.com/office/officeart/2005/8/layout/process4"/>
    <dgm:cxn modelId="{DC48F3ED-2C39-4E89-9F42-E11574E7E2F4}" srcId="{91CB3CA8-553E-4ECD-971F-F30D467EF2F7}" destId="{EFF48C61-CD8D-4E0A-A2A4-953BFE1E5AF9}" srcOrd="3" destOrd="0" parTransId="{EAA6ABFC-9A1F-4878-8D7F-FB142513B424}" sibTransId="{A7CC5BC9-3910-449D-9850-E4FB5DCEEAA2}"/>
    <dgm:cxn modelId="{BD6A43A6-33AF-4AA2-864F-0E17CF567594}" type="presParOf" srcId="{F85191D3-4EA8-4B16-8972-25D5C5C8F5FA}" destId="{0FCCE4F0-90B2-4313-B00F-31DAD5EC9336}" srcOrd="0" destOrd="0" presId="urn:microsoft.com/office/officeart/2005/8/layout/process4"/>
    <dgm:cxn modelId="{609EFB7C-BB91-4A60-B2D1-C61D79D030F9}" type="presParOf" srcId="{0FCCE4F0-90B2-4313-B00F-31DAD5EC9336}" destId="{B14FB799-F7B6-409F-BB56-A2949431CCE3}" srcOrd="0" destOrd="0" presId="urn:microsoft.com/office/officeart/2005/8/layout/process4"/>
    <dgm:cxn modelId="{67A86935-8C96-449A-94FE-6216E81BFE3F}" type="presParOf" srcId="{0FCCE4F0-90B2-4313-B00F-31DAD5EC9336}" destId="{31E7C7C9-55AF-4191-865C-33F19DE54EAF}" srcOrd="1" destOrd="0" presId="urn:microsoft.com/office/officeart/2005/8/layout/process4"/>
    <dgm:cxn modelId="{2D4702F6-0383-4FA3-A370-EF32661C8F9F}" type="presParOf" srcId="{0FCCE4F0-90B2-4313-B00F-31DAD5EC9336}" destId="{57A069AB-E83C-4E10-B8E3-AB5B981FAB8C}" srcOrd="2" destOrd="0" presId="urn:microsoft.com/office/officeart/2005/8/layout/process4"/>
    <dgm:cxn modelId="{E5E98515-F3B9-40A0-93C4-C8CB8076506E}" type="presParOf" srcId="{57A069AB-E83C-4E10-B8E3-AB5B981FAB8C}" destId="{5AA9DEF3-3896-4D04-958A-A9CCA1925E6C}" srcOrd="0" destOrd="0" presId="urn:microsoft.com/office/officeart/2005/8/layout/process4"/>
    <dgm:cxn modelId="{4A4F1543-34C4-412A-979F-0C2CEB7664F1}" type="presParOf" srcId="{57A069AB-E83C-4E10-B8E3-AB5B981FAB8C}" destId="{2C50027D-9238-474D-A72A-8A06171C552B}" srcOrd="1" destOrd="0" presId="urn:microsoft.com/office/officeart/2005/8/layout/process4"/>
    <dgm:cxn modelId="{3CCD6E45-C7F6-4CE9-96C2-89EAAD988299}" type="presParOf" srcId="{F85191D3-4EA8-4B16-8972-25D5C5C8F5FA}" destId="{04685B4A-6784-4C1C-B319-0BF536EF1FEB}" srcOrd="1" destOrd="0" presId="urn:microsoft.com/office/officeart/2005/8/layout/process4"/>
    <dgm:cxn modelId="{ED8970A4-2BFF-41C8-A256-F2EC2B2CFF5C}" type="presParOf" srcId="{F85191D3-4EA8-4B16-8972-25D5C5C8F5FA}" destId="{509F1B30-E7F7-4F72-AC64-0D000AD760AC}" srcOrd="2" destOrd="0" presId="urn:microsoft.com/office/officeart/2005/8/layout/process4"/>
    <dgm:cxn modelId="{0BD93942-71B3-4158-AC37-C3ADA4112BBC}" type="presParOf" srcId="{509F1B30-E7F7-4F72-AC64-0D000AD760AC}" destId="{F7B58AD2-EAA2-4CC8-AE67-6F148006629F}" srcOrd="0" destOrd="0" presId="urn:microsoft.com/office/officeart/2005/8/layout/process4"/>
    <dgm:cxn modelId="{9F74C92D-76A0-4BDE-9B1F-B6F4ABAB04B0}" type="presParOf" srcId="{509F1B30-E7F7-4F72-AC64-0D000AD760AC}" destId="{9DFDC444-545F-4CD4-86DE-D37A938FE015}" srcOrd="1" destOrd="0" presId="urn:microsoft.com/office/officeart/2005/8/layout/process4"/>
    <dgm:cxn modelId="{73F1AC6E-65B2-4A83-85CA-1BE4D97634D0}" type="presParOf" srcId="{509F1B30-E7F7-4F72-AC64-0D000AD760AC}" destId="{7F6FB1F7-CFB0-4BB7-B906-78109F9E1DDC}" srcOrd="2" destOrd="0" presId="urn:microsoft.com/office/officeart/2005/8/layout/process4"/>
    <dgm:cxn modelId="{A023A8E7-BBF8-4465-B43C-008B13C410FF}" type="presParOf" srcId="{7F6FB1F7-CFB0-4BB7-B906-78109F9E1DDC}" destId="{76F7E9C4-0279-4A71-8042-58DDDD3E3676}" srcOrd="0" destOrd="0" presId="urn:microsoft.com/office/officeart/2005/8/layout/process4"/>
    <dgm:cxn modelId="{2D96B43C-65F9-41FC-8DC1-BF88738A1381}" type="presParOf" srcId="{7F6FB1F7-CFB0-4BB7-B906-78109F9E1DDC}" destId="{194408D1-46CC-4309-B6A1-5401AB194D23}" srcOrd="1" destOrd="0" presId="urn:microsoft.com/office/officeart/2005/8/layout/process4"/>
    <dgm:cxn modelId="{142D8CC7-3191-4DE0-9CD7-E4BB7D56A8A1}" type="presParOf" srcId="{F85191D3-4EA8-4B16-8972-25D5C5C8F5FA}" destId="{722EAC5D-E133-4546-B6DF-E48DA88E0DE1}" srcOrd="3" destOrd="0" presId="urn:microsoft.com/office/officeart/2005/8/layout/process4"/>
    <dgm:cxn modelId="{837B6A42-38B2-43C8-B8F4-5C542CEE15A3}" type="presParOf" srcId="{F85191D3-4EA8-4B16-8972-25D5C5C8F5FA}" destId="{2B8A1F4A-9B37-4D28-AC4E-419068744CB0}" srcOrd="4" destOrd="0" presId="urn:microsoft.com/office/officeart/2005/8/layout/process4"/>
    <dgm:cxn modelId="{C850DD57-45C4-4E34-B430-2749B9AF81C2}" type="presParOf" srcId="{2B8A1F4A-9B37-4D28-AC4E-419068744CB0}" destId="{B79A0D05-41B1-4BC3-A28C-16BA23639BB8}" srcOrd="0" destOrd="0" presId="urn:microsoft.com/office/officeart/2005/8/layout/process4"/>
    <dgm:cxn modelId="{1E701BCB-1B37-4ECC-83CA-CD126965C27F}" type="presParOf" srcId="{2B8A1F4A-9B37-4D28-AC4E-419068744CB0}" destId="{FB776394-FD74-4180-BB0C-1574D8DC372F}" srcOrd="1" destOrd="0" presId="urn:microsoft.com/office/officeart/2005/8/layout/process4"/>
    <dgm:cxn modelId="{A4FEC1F0-062F-4A54-BFC2-55D3FFFB12C5}" type="presParOf" srcId="{2B8A1F4A-9B37-4D28-AC4E-419068744CB0}" destId="{6E0708AD-AAD7-4F8A-B39C-0401CA6F75A8}" srcOrd="2" destOrd="0" presId="urn:microsoft.com/office/officeart/2005/8/layout/process4"/>
    <dgm:cxn modelId="{0E24A4D8-34F9-444C-899D-9CFCFB63F17F}" type="presParOf" srcId="{6E0708AD-AAD7-4F8A-B39C-0401CA6F75A8}" destId="{FB98DBB9-E740-4877-A5ED-2C1E331CC71B}" srcOrd="0" destOrd="0" presId="urn:microsoft.com/office/officeart/2005/8/layout/process4"/>
    <dgm:cxn modelId="{14CBA200-9390-4171-9BED-2D8A41C7D0E7}" type="presParOf" srcId="{6E0708AD-AAD7-4F8A-B39C-0401CA6F75A8}" destId="{66961338-51DA-475C-8527-022121584164}" srcOrd="1" destOrd="0" presId="urn:microsoft.com/office/officeart/2005/8/layout/process4"/>
    <dgm:cxn modelId="{84E7AACC-D1E2-4194-BAFD-2C47114123C5}" type="presParOf" srcId="{F85191D3-4EA8-4B16-8972-25D5C5C8F5FA}" destId="{420559CF-1702-42CD-B2E4-CFCD3099AEC5}" srcOrd="5" destOrd="0" presId="urn:microsoft.com/office/officeart/2005/8/layout/process4"/>
    <dgm:cxn modelId="{37472104-905D-4F14-A8B0-21C7D51CAB9E}" type="presParOf" srcId="{F85191D3-4EA8-4B16-8972-25D5C5C8F5FA}" destId="{A629AB49-08AF-451A-B2F6-9BC839FA91ED}" srcOrd="6" destOrd="0" presId="urn:microsoft.com/office/officeart/2005/8/layout/process4"/>
    <dgm:cxn modelId="{1BFF5CB1-FA43-4750-AC36-DF440A7BEFF8}" type="presParOf" srcId="{A629AB49-08AF-451A-B2F6-9BC839FA91ED}" destId="{D06E5211-8047-448A-8F48-85D88B68B628}" srcOrd="0" destOrd="0" presId="urn:microsoft.com/office/officeart/2005/8/layout/process4"/>
    <dgm:cxn modelId="{5A438132-C1C7-409E-ADE2-DCF0F2C6E176}" type="presParOf" srcId="{A629AB49-08AF-451A-B2F6-9BC839FA91ED}" destId="{1776ED21-3009-4037-9CB1-F229897C7531}" srcOrd="1" destOrd="0" presId="urn:microsoft.com/office/officeart/2005/8/layout/process4"/>
    <dgm:cxn modelId="{91CF4A13-3BD8-4C63-81C6-4AD83DE2FBC4}" type="presParOf" srcId="{A629AB49-08AF-451A-B2F6-9BC839FA91ED}" destId="{55B08687-F76D-4FC5-ABBE-B5C2207084E7}" srcOrd="2" destOrd="0" presId="urn:microsoft.com/office/officeart/2005/8/layout/process4"/>
    <dgm:cxn modelId="{97EB312A-D4ED-4C9D-8795-CE7ED31E2C91}" type="presParOf" srcId="{55B08687-F76D-4FC5-ABBE-B5C2207084E7}" destId="{C55597AB-2FC7-4D48-8267-671699DFE0BB}" srcOrd="0" destOrd="0" presId="urn:microsoft.com/office/officeart/2005/8/layout/process4"/>
    <dgm:cxn modelId="{745EBF2D-3A3B-4667-8B7C-38DDA4D01044}" type="presParOf" srcId="{55B08687-F76D-4FC5-ABBE-B5C2207084E7}" destId="{DC1FC76B-B046-45EF-9896-FEDFD013D83A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9C22CDF-E917-40DE-A997-6205CB794721}" type="doc">
      <dgm:prSet loTypeId="urn:microsoft.com/office/officeart/2005/8/layout/chevron2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s-CO"/>
        </a:p>
      </dgm:t>
    </dgm:pt>
    <dgm:pt modelId="{7A44AB75-2607-4A19-A1EE-FE39A87E34D7}">
      <dgm:prSet phldrT="[Texto]" custT="1"/>
      <dgm:spPr/>
      <dgm:t>
        <a:bodyPr/>
        <a:lstStyle/>
        <a:p>
          <a:r>
            <a:rPr lang="es-ES" sz="900" b="0" i="0" dirty="0"/>
            <a:t>C. Consuelo et al., </a:t>
          </a:r>
          <a:r>
            <a:rPr lang="es-ES" sz="900" b="0" i="0" dirty="0" err="1"/>
            <a:t>n.d</a:t>
          </a:r>
          <a:r>
            <a:rPr lang="es-ES" sz="900" b="0" i="0" dirty="0"/>
            <a:t>..</a:t>
          </a:r>
          <a:endParaRPr lang="es-CO" sz="600" dirty="0"/>
        </a:p>
      </dgm:t>
    </dgm:pt>
    <dgm:pt modelId="{27C7B431-E61A-4F42-929D-39E37C6DB7C9}" type="parTrans" cxnId="{808708A2-3BA3-4716-B989-7916CB40E8C4}">
      <dgm:prSet/>
      <dgm:spPr/>
      <dgm:t>
        <a:bodyPr/>
        <a:lstStyle/>
        <a:p>
          <a:endParaRPr lang="es-CO"/>
        </a:p>
      </dgm:t>
    </dgm:pt>
    <dgm:pt modelId="{DEB68791-6169-402D-82E7-7D540AD03E5B}" type="sibTrans" cxnId="{808708A2-3BA3-4716-B989-7916CB40E8C4}">
      <dgm:prSet/>
      <dgm:spPr/>
      <dgm:t>
        <a:bodyPr/>
        <a:lstStyle/>
        <a:p>
          <a:endParaRPr lang="es-CO"/>
        </a:p>
      </dgm:t>
    </dgm:pt>
    <dgm:pt modelId="{9EBFE60F-546A-4575-BF46-345135B413CC}">
      <dgm:prSet phldrT="[Texto]"/>
      <dgm:spPr/>
      <dgm:t>
        <a:bodyPr/>
        <a:lstStyle/>
        <a:p>
          <a:r>
            <a:rPr lang="es-ES" b="0" i="0" dirty="0" err="1"/>
            <a:t>Solis</a:t>
          </a:r>
          <a:r>
            <a:rPr lang="es-ES" b="0" i="0" dirty="0"/>
            <a:t> </a:t>
          </a:r>
          <a:r>
            <a:rPr lang="es-ES" b="0" i="0" dirty="0" err="1"/>
            <a:t>Yarley</a:t>
          </a:r>
          <a:r>
            <a:rPr lang="es-ES" b="0" i="0" dirty="0"/>
            <a:t> </a:t>
          </a:r>
          <a:r>
            <a:rPr lang="es-ES" b="0" i="0" dirty="0" err="1"/>
            <a:t>Nuñez</a:t>
          </a:r>
          <a:r>
            <a:rPr lang="es-ES" b="0" i="0" dirty="0"/>
            <a:t> Quintero et al., 2007</a:t>
          </a:r>
          <a:endParaRPr lang="es-CO" dirty="0"/>
        </a:p>
      </dgm:t>
    </dgm:pt>
    <dgm:pt modelId="{DA2EEC01-BE5E-4078-A611-DC11B3FDA42E}" type="parTrans" cxnId="{1B639922-9191-49E8-87C8-451DC38384D3}">
      <dgm:prSet/>
      <dgm:spPr/>
      <dgm:t>
        <a:bodyPr/>
        <a:lstStyle/>
        <a:p>
          <a:endParaRPr lang="es-CO"/>
        </a:p>
      </dgm:t>
    </dgm:pt>
    <dgm:pt modelId="{1DFB9B1B-CD70-498C-8EA3-1111B486F3DC}" type="sibTrans" cxnId="{1B639922-9191-49E8-87C8-451DC38384D3}">
      <dgm:prSet/>
      <dgm:spPr/>
      <dgm:t>
        <a:bodyPr/>
        <a:lstStyle/>
        <a:p>
          <a:endParaRPr lang="es-CO"/>
        </a:p>
      </dgm:t>
    </dgm:pt>
    <dgm:pt modelId="{DEE726D1-42AD-4DD6-B049-3316B969AD0A}">
      <dgm:prSet phldrT="[Texto]"/>
      <dgm:spPr/>
      <dgm:t>
        <a:bodyPr/>
        <a:lstStyle/>
        <a:p>
          <a:r>
            <a:rPr lang="es-ES" b="0" i="0" dirty="0" err="1"/>
            <a:t>Solis</a:t>
          </a:r>
          <a:r>
            <a:rPr lang="es-ES" b="0" i="0" dirty="0"/>
            <a:t> </a:t>
          </a:r>
          <a:r>
            <a:rPr lang="es-ES" b="0" i="0" dirty="0" err="1"/>
            <a:t>Yarley</a:t>
          </a:r>
          <a:r>
            <a:rPr lang="es-ES" b="0" i="0" dirty="0"/>
            <a:t> </a:t>
          </a:r>
          <a:r>
            <a:rPr lang="es-ES" b="0" i="0" dirty="0" err="1"/>
            <a:t>Nuñez</a:t>
          </a:r>
          <a:r>
            <a:rPr lang="es-ES" b="0" i="0" dirty="0"/>
            <a:t> Quintero et al., 2007</a:t>
          </a:r>
          <a:endParaRPr lang="es-CO" dirty="0"/>
        </a:p>
      </dgm:t>
    </dgm:pt>
    <dgm:pt modelId="{D7839B27-DA8C-463C-B5B5-496A87FD9CA1}" type="parTrans" cxnId="{0BE6FB12-A7BD-4E38-81D9-0A8342D9FF7A}">
      <dgm:prSet/>
      <dgm:spPr/>
      <dgm:t>
        <a:bodyPr/>
        <a:lstStyle/>
        <a:p>
          <a:endParaRPr lang="es-CO"/>
        </a:p>
      </dgm:t>
    </dgm:pt>
    <dgm:pt modelId="{CE0923C7-59EC-4BC8-BF22-7546F271594B}" type="sibTrans" cxnId="{0BE6FB12-A7BD-4E38-81D9-0A8342D9FF7A}">
      <dgm:prSet/>
      <dgm:spPr/>
      <dgm:t>
        <a:bodyPr/>
        <a:lstStyle/>
        <a:p>
          <a:endParaRPr lang="es-CO"/>
        </a:p>
      </dgm:t>
    </dgm:pt>
    <dgm:pt modelId="{900DE1AD-D513-4346-8502-A0540D6FD5AC}">
      <dgm:prSet phldrT="[Texto]"/>
      <dgm:spPr/>
      <dgm:t>
        <a:bodyPr/>
        <a:lstStyle/>
        <a:p>
          <a:r>
            <a:rPr lang="es-ES" b="0" i="0" dirty="0"/>
            <a:t>Los biodigestores y los microorganismos benéficos son alternativas efectivas para tratar los residuos de la granja, reducir el impacto ambiental y potencialmente generar energía.</a:t>
          </a:r>
          <a:endParaRPr lang="es-CO" dirty="0"/>
        </a:p>
      </dgm:t>
    </dgm:pt>
    <dgm:pt modelId="{9E0B3528-D88A-42BD-92F9-FCDD049C3357}" type="parTrans" cxnId="{19466FE4-7E1D-4EA7-923A-B0DA9588712A}">
      <dgm:prSet/>
      <dgm:spPr/>
      <dgm:t>
        <a:bodyPr/>
        <a:lstStyle/>
        <a:p>
          <a:endParaRPr lang="es-CO"/>
        </a:p>
      </dgm:t>
    </dgm:pt>
    <dgm:pt modelId="{A28C19A8-F407-4ED4-BC2B-642E4AA9A410}" type="sibTrans" cxnId="{19466FE4-7E1D-4EA7-923A-B0DA9588712A}">
      <dgm:prSet/>
      <dgm:spPr/>
      <dgm:t>
        <a:bodyPr/>
        <a:lstStyle/>
        <a:p>
          <a:endParaRPr lang="es-CO"/>
        </a:p>
      </dgm:t>
    </dgm:pt>
    <dgm:pt modelId="{C30E74E5-8C63-4A65-BED1-0EAB56791905}">
      <dgm:prSet phldrT="[Texto]"/>
      <dgm:spPr/>
      <dgm:t>
        <a:bodyPr/>
        <a:lstStyle/>
        <a:p>
          <a:r>
            <a:rPr lang="es-ES" b="0" i="0" dirty="0"/>
            <a:t>La gestión adecuada de los residuos es crucial, ya que los desechos porcinos sin tratamiento pueden afectar significativamente la calidad del agua.</a:t>
          </a:r>
          <a:endParaRPr lang="es-CO" dirty="0"/>
        </a:p>
      </dgm:t>
    </dgm:pt>
    <dgm:pt modelId="{9847B222-CAC0-40A0-87E7-553677A7215E}" type="parTrans" cxnId="{23CA5AE1-FF72-4C09-A430-1BA724DBB3C2}">
      <dgm:prSet/>
      <dgm:spPr/>
      <dgm:t>
        <a:bodyPr/>
        <a:lstStyle/>
        <a:p>
          <a:endParaRPr lang="es-ES"/>
        </a:p>
      </dgm:t>
    </dgm:pt>
    <dgm:pt modelId="{3E81FD71-704D-4866-BD89-1122A91FFC6B}" type="sibTrans" cxnId="{23CA5AE1-FF72-4C09-A430-1BA724DBB3C2}">
      <dgm:prSet/>
      <dgm:spPr/>
      <dgm:t>
        <a:bodyPr/>
        <a:lstStyle/>
        <a:p>
          <a:endParaRPr lang="es-ES"/>
        </a:p>
      </dgm:t>
    </dgm:pt>
    <dgm:pt modelId="{C3E00FF7-44BA-478A-ACA6-F307A67B492D}">
      <dgm:prSet phldrT="[Texto]" custT="1"/>
      <dgm:spPr/>
      <dgm:t>
        <a:bodyPr/>
        <a:lstStyle/>
        <a:p>
          <a:r>
            <a:rPr lang="es-ES" sz="900" b="0" i="0" dirty="0"/>
            <a:t>R. Espejo, 2006</a:t>
          </a:r>
          <a:endParaRPr lang="es-CO" sz="900" dirty="0"/>
        </a:p>
      </dgm:t>
    </dgm:pt>
    <dgm:pt modelId="{19E15B9A-836B-4D83-A83D-6785F30B38FE}" type="sibTrans" cxnId="{2D2B17B6-C3B1-42FB-8455-BE5D1D4960CC}">
      <dgm:prSet/>
      <dgm:spPr/>
      <dgm:t>
        <a:bodyPr/>
        <a:lstStyle/>
        <a:p>
          <a:endParaRPr lang="es-CO"/>
        </a:p>
      </dgm:t>
    </dgm:pt>
    <dgm:pt modelId="{8112330E-6842-42A5-ABA8-6798D7BAEC0D}" type="parTrans" cxnId="{2D2B17B6-C3B1-42FB-8455-BE5D1D4960CC}">
      <dgm:prSet/>
      <dgm:spPr/>
      <dgm:t>
        <a:bodyPr/>
        <a:lstStyle/>
        <a:p>
          <a:endParaRPr lang="es-CO"/>
        </a:p>
      </dgm:t>
    </dgm:pt>
    <dgm:pt modelId="{B2C246EA-8C39-47FE-A457-FCE68971E306}">
      <dgm:prSet phldrT="[Texto]"/>
      <dgm:spPr/>
      <dgm:t>
        <a:bodyPr/>
        <a:lstStyle/>
        <a:p>
          <a:r>
            <a:rPr lang="es-ES" b="0" i="0" dirty="0"/>
            <a:t>Abordar las preocupaciones ambientales en la cría de cerdos requiere la colaboración entre el gobierno, los productores, los científicos y la sociedad civil, junto con regulaciones claras y su cumplimiento.</a:t>
          </a:r>
          <a:endParaRPr lang="es-CO" dirty="0"/>
        </a:p>
      </dgm:t>
    </dgm:pt>
    <dgm:pt modelId="{53C1EE46-F463-4DEC-91AD-52A1EC40F04E}" type="parTrans" cxnId="{C12A7E5F-079F-43ED-AEA4-C9DD16CC7669}">
      <dgm:prSet/>
      <dgm:spPr/>
      <dgm:t>
        <a:bodyPr/>
        <a:lstStyle/>
        <a:p>
          <a:endParaRPr lang="es-ES"/>
        </a:p>
      </dgm:t>
    </dgm:pt>
    <dgm:pt modelId="{CE0C9BF8-6E59-4621-8C25-15707584C6E3}" type="sibTrans" cxnId="{C12A7E5F-079F-43ED-AEA4-C9DD16CC7669}">
      <dgm:prSet/>
      <dgm:spPr/>
      <dgm:t>
        <a:bodyPr/>
        <a:lstStyle/>
        <a:p>
          <a:endParaRPr lang="es-ES"/>
        </a:p>
      </dgm:t>
    </dgm:pt>
    <dgm:pt modelId="{F49E4532-1CB3-4613-9A97-072A0E9C3AB9}">
      <dgm:prSet phldrT="[Texto]"/>
      <dgm:spPr/>
      <dgm:t>
        <a:bodyPr/>
        <a:lstStyle/>
        <a:p>
          <a:r>
            <a:rPr lang="es-ES" b="0" i="0"/>
            <a:t>Antonio Javier Guzmán Narváez et al., 2018</a:t>
          </a:r>
          <a:endParaRPr lang="es-CO" dirty="0"/>
        </a:p>
      </dgm:t>
    </dgm:pt>
    <dgm:pt modelId="{A5BB108A-1C12-46DA-BA5E-CECF4D0FDB6B}" type="parTrans" cxnId="{5C8DB8D0-E5FF-4163-A070-91B3A1F5B9F6}">
      <dgm:prSet/>
      <dgm:spPr/>
      <dgm:t>
        <a:bodyPr/>
        <a:lstStyle/>
        <a:p>
          <a:endParaRPr lang="es-ES"/>
        </a:p>
      </dgm:t>
    </dgm:pt>
    <dgm:pt modelId="{35501C62-606F-4ABF-836D-3AA7D7B38A1E}" type="sibTrans" cxnId="{5C8DB8D0-E5FF-4163-A070-91B3A1F5B9F6}">
      <dgm:prSet/>
      <dgm:spPr/>
      <dgm:t>
        <a:bodyPr/>
        <a:lstStyle/>
        <a:p>
          <a:endParaRPr lang="es-ES"/>
        </a:p>
      </dgm:t>
    </dgm:pt>
    <dgm:pt modelId="{1ADC111B-8BEF-4A22-A7C7-A755BA35A277}">
      <dgm:prSet phldrT="[Texto]" custT="1"/>
      <dgm:spPr/>
      <dgm:t>
        <a:bodyPr/>
        <a:lstStyle/>
        <a:p>
          <a:r>
            <a:rPr lang="es-ES" sz="1400" b="0" i="0" dirty="0"/>
            <a:t>La implementación de un Sistema de Información Geográfica (SIG) y un análisis de criterios múltiples pueden ayudar a identificar ubicaciones adecuadas para granjas porcinas, considerando factores legales, ambientales y socioeconómicos.</a:t>
          </a:r>
          <a:endParaRPr lang="es-CO" sz="1400" dirty="0"/>
        </a:p>
      </dgm:t>
    </dgm:pt>
    <dgm:pt modelId="{3C093A7B-7F36-4F2E-9AD6-5A1572845E35}" type="parTrans" cxnId="{570ED3B1-F658-4669-B4DD-52F9D068D5FF}">
      <dgm:prSet/>
      <dgm:spPr/>
      <dgm:t>
        <a:bodyPr/>
        <a:lstStyle/>
        <a:p>
          <a:endParaRPr lang="es-ES"/>
        </a:p>
      </dgm:t>
    </dgm:pt>
    <dgm:pt modelId="{9EBF7685-5C6A-4077-9C5C-AADA80372586}" type="sibTrans" cxnId="{570ED3B1-F658-4669-B4DD-52F9D068D5FF}">
      <dgm:prSet/>
      <dgm:spPr/>
      <dgm:t>
        <a:bodyPr/>
        <a:lstStyle/>
        <a:p>
          <a:endParaRPr lang="es-ES"/>
        </a:p>
      </dgm:t>
    </dgm:pt>
    <dgm:pt modelId="{A4B1CADB-C100-415A-A297-3A3C9D6BFB9F}">
      <dgm:prSet phldrT="[Texto]"/>
      <dgm:spPr/>
      <dgm:t>
        <a:bodyPr/>
        <a:lstStyle/>
        <a:p>
          <a:r>
            <a:rPr lang="es-ES" b="0" i="0" dirty="0"/>
            <a:t>La integración de diversas producciones agrícolas y ganaderas puede crear un ciclo autosustentable, donde los componentes se benefician entre sí, como se demuestra en el diseño de una finca integral, autosuficiente y ecológica.</a:t>
          </a:r>
          <a:endParaRPr lang="es-CO" dirty="0"/>
        </a:p>
      </dgm:t>
    </dgm:pt>
    <dgm:pt modelId="{2A4D8F3A-692A-4538-A8C2-80FA164DAC60}" type="parTrans" cxnId="{5972A98E-0409-48D0-B973-DE129A629DF4}">
      <dgm:prSet/>
      <dgm:spPr/>
      <dgm:t>
        <a:bodyPr/>
        <a:lstStyle/>
        <a:p>
          <a:endParaRPr lang="es-ES"/>
        </a:p>
      </dgm:t>
    </dgm:pt>
    <dgm:pt modelId="{444C32CD-C308-4194-9F04-6894FA1BD56D}" type="sibTrans" cxnId="{5972A98E-0409-48D0-B973-DE129A629DF4}">
      <dgm:prSet/>
      <dgm:spPr/>
      <dgm:t>
        <a:bodyPr/>
        <a:lstStyle/>
        <a:p>
          <a:endParaRPr lang="es-ES"/>
        </a:p>
      </dgm:t>
    </dgm:pt>
    <dgm:pt modelId="{FDF59FB8-5818-4C9D-8E71-2CC5B931C21E}" type="pres">
      <dgm:prSet presAssocID="{C9C22CDF-E917-40DE-A997-6205CB794721}" presName="linearFlow" presStyleCnt="0">
        <dgm:presLayoutVars>
          <dgm:dir/>
          <dgm:animLvl val="lvl"/>
          <dgm:resizeHandles val="exact"/>
        </dgm:presLayoutVars>
      </dgm:prSet>
      <dgm:spPr/>
    </dgm:pt>
    <dgm:pt modelId="{2EFC87DF-EA10-4BCE-8C40-E8F7719FB804}" type="pres">
      <dgm:prSet presAssocID="{7A44AB75-2607-4A19-A1EE-FE39A87E34D7}" presName="composite" presStyleCnt="0"/>
      <dgm:spPr/>
    </dgm:pt>
    <dgm:pt modelId="{F63515F0-62C2-405D-A103-33FBA1FD50BA}" type="pres">
      <dgm:prSet presAssocID="{7A44AB75-2607-4A19-A1EE-FE39A87E34D7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B9EE339E-D73E-4575-B8A0-83770DF0AEB5}" type="pres">
      <dgm:prSet presAssocID="{7A44AB75-2607-4A19-A1EE-FE39A87E34D7}" presName="descendantText" presStyleLbl="alignAcc1" presStyleIdx="0" presStyleCnt="5">
        <dgm:presLayoutVars>
          <dgm:bulletEnabled val="1"/>
        </dgm:presLayoutVars>
      </dgm:prSet>
      <dgm:spPr/>
    </dgm:pt>
    <dgm:pt modelId="{5789327E-47DE-4DB4-90D8-1AB703763140}" type="pres">
      <dgm:prSet presAssocID="{DEB68791-6169-402D-82E7-7D540AD03E5B}" presName="sp" presStyleCnt="0"/>
      <dgm:spPr/>
    </dgm:pt>
    <dgm:pt modelId="{7D0C7C83-5D88-4246-87E8-62885667DDAC}" type="pres">
      <dgm:prSet presAssocID="{9EBFE60F-546A-4575-BF46-345135B413CC}" presName="composite" presStyleCnt="0"/>
      <dgm:spPr/>
    </dgm:pt>
    <dgm:pt modelId="{B07A8085-E727-4C05-A455-FCEA772F9AD0}" type="pres">
      <dgm:prSet presAssocID="{9EBFE60F-546A-4575-BF46-345135B413CC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13CB4C60-5EA0-4985-9D60-66CB9C768842}" type="pres">
      <dgm:prSet presAssocID="{9EBFE60F-546A-4575-BF46-345135B413CC}" presName="descendantText" presStyleLbl="alignAcc1" presStyleIdx="1" presStyleCnt="5">
        <dgm:presLayoutVars>
          <dgm:bulletEnabled val="1"/>
        </dgm:presLayoutVars>
      </dgm:prSet>
      <dgm:spPr/>
    </dgm:pt>
    <dgm:pt modelId="{A58E527D-BA15-48D3-A55D-78B40729C81B}" type="pres">
      <dgm:prSet presAssocID="{1DFB9B1B-CD70-498C-8EA3-1111B486F3DC}" presName="sp" presStyleCnt="0"/>
      <dgm:spPr/>
    </dgm:pt>
    <dgm:pt modelId="{C2A221FF-A7A4-49C9-BE8B-DE7D0F6CB061}" type="pres">
      <dgm:prSet presAssocID="{DEE726D1-42AD-4DD6-B049-3316B969AD0A}" presName="composite" presStyleCnt="0"/>
      <dgm:spPr/>
    </dgm:pt>
    <dgm:pt modelId="{3A8541C7-FE92-47E4-9973-B07F0DF5689C}" type="pres">
      <dgm:prSet presAssocID="{DEE726D1-42AD-4DD6-B049-3316B969AD0A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88CAF614-C7D0-4AD1-AFB0-F8653D534684}" type="pres">
      <dgm:prSet presAssocID="{DEE726D1-42AD-4DD6-B049-3316B969AD0A}" presName="descendantText" presStyleLbl="alignAcc1" presStyleIdx="2" presStyleCnt="5">
        <dgm:presLayoutVars>
          <dgm:bulletEnabled val="1"/>
        </dgm:presLayoutVars>
      </dgm:prSet>
      <dgm:spPr/>
    </dgm:pt>
    <dgm:pt modelId="{4BBF4E97-021E-47F1-91C5-1FA5B1BC02D7}" type="pres">
      <dgm:prSet presAssocID="{CE0923C7-59EC-4BC8-BF22-7546F271594B}" presName="sp" presStyleCnt="0"/>
      <dgm:spPr/>
    </dgm:pt>
    <dgm:pt modelId="{B8B8C781-20A4-4F71-B548-D7D7EA9833F3}" type="pres">
      <dgm:prSet presAssocID="{C3E00FF7-44BA-478A-ACA6-F307A67B492D}" presName="composite" presStyleCnt="0"/>
      <dgm:spPr/>
    </dgm:pt>
    <dgm:pt modelId="{2433D287-E70D-47F5-816D-797C04FA5E1E}" type="pres">
      <dgm:prSet presAssocID="{C3E00FF7-44BA-478A-ACA6-F307A67B492D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EF1A37C2-E6AD-4A1A-9CE1-474AAD53C3BD}" type="pres">
      <dgm:prSet presAssocID="{C3E00FF7-44BA-478A-ACA6-F307A67B492D}" presName="descendantText" presStyleLbl="alignAcc1" presStyleIdx="3" presStyleCnt="5">
        <dgm:presLayoutVars>
          <dgm:bulletEnabled val="1"/>
        </dgm:presLayoutVars>
      </dgm:prSet>
      <dgm:spPr/>
    </dgm:pt>
    <dgm:pt modelId="{0568766F-4AC1-46E2-A15A-851293322AFB}" type="pres">
      <dgm:prSet presAssocID="{19E15B9A-836B-4D83-A83D-6785F30B38FE}" presName="sp" presStyleCnt="0"/>
      <dgm:spPr/>
    </dgm:pt>
    <dgm:pt modelId="{09F08180-AC9E-42F7-9B85-6DF8C91510A9}" type="pres">
      <dgm:prSet presAssocID="{F49E4532-1CB3-4613-9A97-072A0E9C3AB9}" presName="composite" presStyleCnt="0"/>
      <dgm:spPr/>
    </dgm:pt>
    <dgm:pt modelId="{F2259E27-C43A-4032-B208-2D3FB4684AFA}" type="pres">
      <dgm:prSet presAssocID="{F49E4532-1CB3-4613-9A97-072A0E9C3AB9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2802BD96-3EA6-4A8C-863D-84F69D6048D8}" type="pres">
      <dgm:prSet presAssocID="{F49E4532-1CB3-4613-9A97-072A0E9C3AB9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91525B05-A6E4-4EF7-9A4F-CF01C143B34A}" type="presOf" srcId="{1ADC111B-8BEF-4A22-A7C7-A755BA35A277}" destId="{B9EE339E-D73E-4575-B8A0-83770DF0AEB5}" srcOrd="0" destOrd="0" presId="urn:microsoft.com/office/officeart/2005/8/layout/chevron2"/>
    <dgm:cxn modelId="{0BE6FB12-A7BD-4E38-81D9-0A8342D9FF7A}" srcId="{C9C22CDF-E917-40DE-A997-6205CB794721}" destId="{DEE726D1-42AD-4DD6-B049-3316B969AD0A}" srcOrd="2" destOrd="0" parTransId="{D7839B27-DA8C-463C-B5B5-496A87FD9CA1}" sibTransId="{CE0923C7-59EC-4BC8-BF22-7546F271594B}"/>
    <dgm:cxn modelId="{470C3F1B-ADBA-49E0-A1FA-32765B1671AA}" type="presOf" srcId="{C30E74E5-8C63-4A65-BED1-0EAB56791905}" destId="{13CB4C60-5EA0-4985-9D60-66CB9C768842}" srcOrd="0" destOrd="0" presId="urn:microsoft.com/office/officeart/2005/8/layout/chevron2"/>
    <dgm:cxn modelId="{1B639922-9191-49E8-87C8-451DC38384D3}" srcId="{C9C22CDF-E917-40DE-A997-6205CB794721}" destId="{9EBFE60F-546A-4575-BF46-345135B413CC}" srcOrd="1" destOrd="0" parTransId="{DA2EEC01-BE5E-4078-A611-DC11B3FDA42E}" sibTransId="{1DFB9B1B-CD70-498C-8EA3-1111B486F3DC}"/>
    <dgm:cxn modelId="{661FAE23-A2AA-4FF8-8227-FA7EFBF35C9C}" type="presOf" srcId="{DEE726D1-42AD-4DD6-B049-3316B969AD0A}" destId="{3A8541C7-FE92-47E4-9973-B07F0DF5689C}" srcOrd="0" destOrd="0" presId="urn:microsoft.com/office/officeart/2005/8/layout/chevron2"/>
    <dgm:cxn modelId="{C12A7E5F-079F-43ED-AEA4-C9DD16CC7669}" srcId="{C3E00FF7-44BA-478A-ACA6-F307A67B492D}" destId="{B2C246EA-8C39-47FE-A457-FCE68971E306}" srcOrd="0" destOrd="0" parTransId="{53C1EE46-F463-4DEC-91AD-52A1EC40F04E}" sibTransId="{CE0C9BF8-6E59-4621-8C25-15707584C6E3}"/>
    <dgm:cxn modelId="{62167665-7F81-44A0-B6D7-1B392DF238A4}" type="presOf" srcId="{7A44AB75-2607-4A19-A1EE-FE39A87E34D7}" destId="{F63515F0-62C2-405D-A103-33FBA1FD50BA}" srcOrd="0" destOrd="0" presId="urn:microsoft.com/office/officeart/2005/8/layout/chevron2"/>
    <dgm:cxn modelId="{0F4E7B45-A13D-4DF3-A525-17D210000353}" type="presOf" srcId="{900DE1AD-D513-4346-8502-A0540D6FD5AC}" destId="{88CAF614-C7D0-4AD1-AFB0-F8653D534684}" srcOrd="0" destOrd="0" presId="urn:microsoft.com/office/officeart/2005/8/layout/chevron2"/>
    <dgm:cxn modelId="{590B7F69-2F9B-41C4-A4A0-8656A9C59BF4}" type="presOf" srcId="{B2C246EA-8C39-47FE-A457-FCE68971E306}" destId="{EF1A37C2-E6AD-4A1A-9CE1-474AAD53C3BD}" srcOrd="0" destOrd="0" presId="urn:microsoft.com/office/officeart/2005/8/layout/chevron2"/>
    <dgm:cxn modelId="{8CA9BA57-CABD-4E92-AA37-0CDCEBB549C2}" type="presOf" srcId="{A4B1CADB-C100-415A-A297-3A3C9D6BFB9F}" destId="{2802BD96-3EA6-4A8C-863D-84F69D6048D8}" srcOrd="0" destOrd="0" presId="urn:microsoft.com/office/officeart/2005/8/layout/chevron2"/>
    <dgm:cxn modelId="{517E778C-1328-4352-A523-64648F75ABFC}" type="presOf" srcId="{9EBFE60F-546A-4575-BF46-345135B413CC}" destId="{B07A8085-E727-4C05-A455-FCEA772F9AD0}" srcOrd="0" destOrd="0" presId="urn:microsoft.com/office/officeart/2005/8/layout/chevron2"/>
    <dgm:cxn modelId="{5972A98E-0409-48D0-B973-DE129A629DF4}" srcId="{F49E4532-1CB3-4613-9A97-072A0E9C3AB9}" destId="{A4B1CADB-C100-415A-A297-3A3C9D6BFB9F}" srcOrd="0" destOrd="0" parTransId="{2A4D8F3A-692A-4538-A8C2-80FA164DAC60}" sibTransId="{444C32CD-C308-4194-9F04-6894FA1BD56D}"/>
    <dgm:cxn modelId="{808708A2-3BA3-4716-B989-7916CB40E8C4}" srcId="{C9C22CDF-E917-40DE-A997-6205CB794721}" destId="{7A44AB75-2607-4A19-A1EE-FE39A87E34D7}" srcOrd="0" destOrd="0" parTransId="{27C7B431-E61A-4F42-929D-39E37C6DB7C9}" sibTransId="{DEB68791-6169-402D-82E7-7D540AD03E5B}"/>
    <dgm:cxn modelId="{CE691FA7-95BA-4627-83DA-C30FE40CC524}" type="presOf" srcId="{C9C22CDF-E917-40DE-A997-6205CB794721}" destId="{FDF59FB8-5818-4C9D-8E71-2CC5B931C21E}" srcOrd="0" destOrd="0" presId="urn:microsoft.com/office/officeart/2005/8/layout/chevron2"/>
    <dgm:cxn modelId="{570ED3B1-F658-4669-B4DD-52F9D068D5FF}" srcId="{7A44AB75-2607-4A19-A1EE-FE39A87E34D7}" destId="{1ADC111B-8BEF-4A22-A7C7-A755BA35A277}" srcOrd="0" destOrd="0" parTransId="{3C093A7B-7F36-4F2E-9AD6-5A1572845E35}" sibTransId="{9EBF7685-5C6A-4077-9C5C-AADA80372586}"/>
    <dgm:cxn modelId="{2D2B17B6-C3B1-42FB-8455-BE5D1D4960CC}" srcId="{C9C22CDF-E917-40DE-A997-6205CB794721}" destId="{C3E00FF7-44BA-478A-ACA6-F307A67B492D}" srcOrd="3" destOrd="0" parTransId="{8112330E-6842-42A5-ABA8-6798D7BAEC0D}" sibTransId="{19E15B9A-836B-4D83-A83D-6785F30B38FE}"/>
    <dgm:cxn modelId="{E6FFF4BD-1AB9-4BD2-914F-E782FC31EE2B}" type="presOf" srcId="{C3E00FF7-44BA-478A-ACA6-F307A67B492D}" destId="{2433D287-E70D-47F5-816D-797C04FA5E1E}" srcOrd="0" destOrd="0" presId="urn:microsoft.com/office/officeart/2005/8/layout/chevron2"/>
    <dgm:cxn modelId="{5C8DB8D0-E5FF-4163-A070-91B3A1F5B9F6}" srcId="{C9C22CDF-E917-40DE-A997-6205CB794721}" destId="{F49E4532-1CB3-4613-9A97-072A0E9C3AB9}" srcOrd="4" destOrd="0" parTransId="{A5BB108A-1C12-46DA-BA5E-CECF4D0FDB6B}" sibTransId="{35501C62-606F-4ABF-836D-3AA7D7B38A1E}"/>
    <dgm:cxn modelId="{2A89A7DA-808C-4B72-AA6F-4022F871AD2C}" type="presOf" srcId="{F49E4532-1CB3-4613-9A97-072A0E9C3AB9}" destId="{F2259E27-C43A-4032-B208-2D3FB4684AFA}" srcOrd="0" destOrd="0" presId="urn:microsoft.com/office/officeart/2005/8/layout/chevron2"/>
    <dgm:cxn modelId="{23CA5AE1-FF72-4C09-A430-1BA724DBB3C2}" srcId="{9EBFE60F-546A-4575-BF46-345135B413CC}" destId="{C30E74E5-8C63-4A65-BED1-0EAB56791905}" srcOrd="0" destOrd="0" parTransId="{9847B222-CAC0-40A0-87E7-553677A7215E}" sibTransId="{3E81FD71-704D-4866-BD89-1122A91FFC6B}"/>
    <dgm:cxn modelId="{19466FE4-7E1D-4EA7-923A-B0DA9588712A}" srcId="{DEE726D1-42AD-4DD6-B049-3316B969AD0A}" destId="{900DE1AD-D513-4346-8502-A0540D6FD5AC}" srcOrd="0" destOrd="0" parTransId="{9E0B3528-D88A-42BD-92F9-FCDD049C3357}" sibTransId="{A28C19A8-F407-4ED4-BC2B-642E4AA9A410}"/>
    <dgm:cxn modelId="{287BCCCA-4BCD-41F4-90FE-34ABA5247FFA}" type="presParOf" srcId="{FDF59FB8-5818-4C9D-8E71-2CC5B931C21E}" destId="{2EFC87DF-EA10-4BCE-8C40-E8F7719FB804}" srcOrd="0" destOrd="0" presId="urn:microsoft.com/office/officeart/2005/8/layout/chevron2"/>
    <dgm:cxn modelId="{EB634308-0251-45E5-A39E-4913DDEBEC90}" type="presParOf" srcId="{2EFC87DF-EA10-4BCE-8C40-E8F7719FB804}" destId="{F63515F0-62C2-405D-A103-33FBA1FD50BA}" srcOrd="0" destOrd="0" presId="urn:microsoft.com/office/officeart/2005/8/layout/chevron2"/>
    <dgm:cxn modelId="{E2D4306B-02CF-41D3-B7AF-1286F6C518E6}" type="presParOf" srcId="{2EFC87DF-EA10-4BCE-8C40-E8F7719FB804}" destId="{B9EE339E-D73E-4575-B8A0-83770DF0AEB5}" srcOrd="1" destOrd="0" presId="urn:microsoft.com/office/officeart/2005/8/layout/chevron2"/>
    <dgm:cxn modelId="{C6290831-430E-4241-B94B-2A1B948DDB07}" type="presParOf" srcId="{FDF59FB8-5818-4C9D-8E71-2CC5B931C21E}" destId="{5789327E-47DE-4DB4-90D8-1AB703763140}" srcOrd="1" destOrd="0" presId="urn:microsoft.com/office/officeart/2005/8/layout/chevron2"/>
    <dgm:cxn modelId="{83452E23-4E88-4AC9-A666-842EBA048DD6}" type="presParOf" srcId="{FDF59FB8-5818-4C9D-8E71-2CC5B931C21E}" destId="{7D0C7C83-5D88-4246-87E8-62885667DDAC}" srcOrd="2" destOrd="0" presId="urn:microsoft.com/office/officeart/2005/8/layout/chevron2"/>
    <dgm:cxn modelId="{1A0CED22-F3BF-495C-9661-B3967C83D76C}" type="presParOf" srcId="{7D0C7C83-5D88-4246-87E8-62885667DDAC}" destId="{B07A8085-E727-4C05-A455-FCEA772F9AD0}" srcOrd="0" destOrd="0" presId="urn:microsoft.com/office/officeart/2005/8/layout/chevron2"/>
    <dgm:cxn modelId="{85F86C22-284A-4D41-AC2C-935A423AE044}" type="presParOf" srcId="{7D0C7C83-5D88-4246-87E8-62885667DDAC}" destId="{13CB4C60-5EA0-4985-9D60-66CB9C768842}" srcOrd="1" destOrd="0" presId="urn:microsoft.com/office/officeart/2005/8/layout/chevron2"/>
    <dgm:cxn modelId="{BF2A3731-A5C1-40CB-9D6A-00471E530EFE}" type="presParOf" srcId="{FDF59FB8-5818-4C9D-8E71-2CC5B931C21E}" destId="{A58E527D-BA15-48D3-A55D-78B40729C81B}" srcOrd="3" destOrd="0" presId="urn:microsoft.com/office/officeart/2005/8/layout/chevron2"/>
    <dgm:cxn modelId="{619FA87B-8929-409F-9644-CEE632ABAEA2}" type="presParOf" srcId="{FDF59FB8-5818-4C9D-8E71-2CC5B931C21E}" destId="{C2A221FF-A7A4-49C9-BE8B-DE7D0F6CB061}" srcOrd="4" destOrd="0" presId="urn:microsoft.com/office/officeart/2005/8/layout/chevron2"/>
    <dgm:cxn modelId="{EE64F46D-CFFB-4380-A4A4-C597AF899A64}" type="presParOf" srcId="{C2A221FF-A7A4-49C9-BE8B-DE7D0F6CB061}" destId="{3A8541C7-FE92-47E4-9973-B07F0DF5689C}" srcOrd="0" destOrd="0" presId="urn:microsoft.com/office/officeart/2005/8/layout/chevron2"/>
    <dgm:cxn modelId="{F0EDAA73-4C24-4BEE-949B-7CCFEA04E196}" type="presParOf" srcId="{C2A221FF-A7A4-49C9-BE8B-DE7D0F6CB061}" destId="{88CAF614-C7D0-4AD1-AFB0-F8653D534684}" srcOrd="1" destOrd="0" presId="urn:microsoft.com/office/officeart/2005/8/layout/chevron2"/>
    <dgm:cxn modelId="{084C728F-1143-4A47-A534-A33BECC31F88}" type="presParOf" srcId="{FDF59FB8-5818-4C9D-8E71-2CC5B931C21E}" destId="{4BBF4E97-021E-47F1-91C5-1FA5B1BC02D7}" srcOrd="5" destOrd="0" presId="urn:microsoft.com/office/officeart/2005/8/layout/chevron2"/>
    <dgm:cxn modelId="{993AD218-588C-4A3A-9FCD-74F43BCFFB55}" type="presParOf" srcId="{FDF59FB8-5818-4C9D-8E71-2CC5B931C21E}" destId="{B8B8C781-20A4-4F71-B548-D7D7EA9833F3}" srcOrd="6" destOrd="0" presId="urn:microsoft.com/office/officeart/2005/8/layout/chevron2"/>
    <dgm:cxn modelId="{5D45D11B-4124-498E-A5C3-7EA08C7511EC}" type="presParOf" srcId="{B8B8C781-20A4-4F71-B548-D7D7EA9833F3}" destId="{2433D287-E70D-47F5-816D-797C04FA5E1E}" srcOrd="0" destOrd="0" presId="urn:microsoft.com/office/officeart/2005/8/layout/chevron2"/>
    <dgm:cxn modelId="{F7C9090C-3099-401C-A15A-0DADA4A4E2A5}" type="presParOf" srcId="{B8B8C781-20A4-4F71-B548-D7D7EA9833F3}" destId="{EF1A37C2-E6AD-4A1A-9CE1-474AAD53C3BD}" srcOrd="1" destOrd="0" presId="urn:microsoft.com/office/officeart/2005/8/layout/chevron2"/>
    <dgm:cxn modelId="{4C660B72-56BE-470E-BAA1-F64CC7237E90}" type="presParOf" srcId="{FDF59FB8-5818-4C9D-8E71-2CC5B931C21E}" destId="{0568766F-4AC1-46E2-A15A-851293322AFB}" srcOrd="7" destOrd="0" presId="urn:microsoft.com/office/officeart/2005/8/layout/chevron2"/>
    <dgm:cxn modelId="{23636938-F835-48DF-A4D4-36406887627B}" type="presParOf" srcId="{FDF59FB8-5818-4C9D-8E71-2CC5B931C21E}" destId="{09F08180-AC9E-42F7-9B85-6DF8C91510A9}" srcOrd="8" destOrd="0" presId="urn:microsoft.com/office/officeart/2005/8/layout/chevron2"/>
    <dgm:cxn modelId="{FB76AD39-B44A-4DE5-A616-7F0CD68A1FEB}" type="presParOf" srcId="{09F08180-AC9E-42F7-9B85-6DF8C91510A9}" destId="{F2259E27-C43A-4032-B208-2D3FB4684AFA}" srcOrd="0" destOrd="0" presId="urn:microsoft.com/office/officeart/2005/8/layout/chevron2"/>
    <dgm:cxn modelId="{D04391C5-3139-4664-A937-3A3536E48FDD}" type="presParOf" srcId="{09F08180-AC9E-42F7-9B85-6DF8C91510A9}" destId="{2802BD96-3EA6-4A8C-863D-84F69D6048D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547D33-B645-4A61-86EF-7BCE81DF8D8E}">
      <dsp:nvSpPr>
        <dsp:cNvPr id="0" name=""/>
        <dsp:cNvSpPr/>
      </dsp:nvSpPr>
      <dsp:spPr>
        <a:xfrm>
          <a:off x="5936608" y="2958909"/>
          <a:ext cx="2149560" cy="13924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50000"/>
              <a:hueOff val="589649"/>
              <a:satOff val="-61978"/>
              <a:lumOff val="5348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57150" lvl="1" indent="-57150" algn="just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s-CO" sz="1000" kern="1200" dirty="0"/>
            <a:t>	fortalecerá  la economía local</a:t>
          </a:r>
        </a:p>
        <a:p>
          <a:pPr marL="57150" lvl="1" indent="-57150" algn="just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s-CO" sz="1000" kern="1200" dirty="0"/>
            <a:t>Modelo de sostenibilidad para la región</a:t>
          </a:r>
        </a:p>
        <a:p>
          <a:pPr marL="57150" lvl="1" indent="-57150" algn="just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s-CO" sz="1000" kern="1200" dirty="0"/>
            <a:t>Entorno saludable</a:t>
          </a:r>
        </a:p>
      </dsp:txBody>
      <dsp:txXfrm>
        <a:off x="6612064" y="3337603"/>
        <a:ext cx="1443518" cy="983147"/>
      </dsp:txXfrm>
    </dsp:sp>
    <dsp:sp modelId="{57A868EF-BB43-4BA7-B0DF-CCFAE35C0015}">
      <dsp:nvSpPr>
        <dsp:cNvPr id="0" name=""/>
        <dsp:cNvSpPr/>
      </dsp:nvSpPr>
      <dsp:spPr>
        <a:xfrm>
          <a:off x="2429430" y="2958909"/>
          <a:ext cx="2149560" cy="13924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50000"/>
              <a:hueOff val="294825"/>
              <a:satOff val="-30989"/>
              <a:lumOff val="267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57150" lvl="1" indent="-57150" algn="just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000" kern="1200" dirty="0"/>
            <a:t>Reducir costos</a:t>
          </a:r>
        </a:p>
        <a:p>
          <a:pPr marL="57150" lvl="1" indent="-57150" algn="just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000" kern="1200" dirty="0"/>
            <a:t>Energías renovables</a:t>
          </a:r>
        </a:p>
        <a:p>
          <a:pPr marL="57150" lvl="1" indent="-57150" algn="just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000" kern="1200" dirty="0"/>
            <a:t>Reutilización de residuos</a:t>
          </a:r>
        </a:p>
        <a:p>
          <a:pPr marL="57150" lvl="1" indent="-57150" algn="just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000" kern="1200" dirty="0"/>
            <a:t>Oportunidades de ingresos adicionales</a:t>
          </a:r>
        </a:p>
      </dsp:txBody>
      <dsp:txXfrm>
        <a:off x="2460017" y="3337603"/>
        <a:ext cx="1443518" cy="983147"/>
      </dsp:txXfrm>
    </dsp:sp>
    <dsp:sp modelId="{A02F4D22-8E58-4F71-A34F-EA71B304BF2E}">
      <dsp:nvSpPr>
        <dsp:cNvPr id="0" name=""/>
        <dsp:cNvSpPr/>
      </dsp:nvSpPr>
      <dsp:spPr>
        <a:xfrm>
          <a:off x="5936608" y="0"/>
          <a:ext cx="2149560" cy="13924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50000"/>
              <a:hueOff val="294825"/>
              <a:satOff val="-30989"/>
              <a:lumOff val="267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57150" lvl="1" indent="-57150" algn="just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900" kern="1200" dirty="0"/>
            <a:t>Energías renovables</a:t>
          </a:r>
        </a:p>
        <a:p>
          <a:pPr marL="57150" lvl="1" indent="-57150" algn="just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900" kern="1200" dirty="0" err="1"/>
            <a:t>Biogas</a:t>
          </a:r>
          <a:r>
            <a:rPr lang="es-CO" sz="900" kern="1200" dirty="0"/>
            <a:t> y paneles solares</a:t>
          </a:r>
        </a:p>
        <a:p>
          <a:pPr marL="57150" lvl="1" indent="-57150" algn="just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900" kern="1200" dirty="0"/>
            <a:t>Aplicación logística inversa</a:t>
          </a:r>
        </a:p>
        <a:p>
          <a:pPr marL="57150" lvl="1" indent="-57150" algn="just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900" kern="1200" dirty="0"/>
            <a:t>Promoviendo la economía circular</a:t>
          </a:r>
        </a:p>
      </dsp:txBody>
      <dsp:txXfrm>
        <a:off x="6612064" y="30587"/>
        <a:ext cx="1443518" cy="983147"/>
      </dsp:txXfrm>
    </dsp:sp>
    <dsp:sp modelId="{23865978-74A0-4586-96E0-723650D0FEE6}">
      <dsp:nvSpPr>
        <dsp:cNvPr id="0" name=""/>
        <dsp:cNvSpPr/>
      </dsp:nvSpPr>
      <dsp:spPr>
        <a:xfrm>
          <a:off x="2429430" y="0"/>
          <a:ext cx="2149560" cy="13924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100" kern="1200" dirty="0"/>
            <a:t>Instalaciones optimizadas</a:t>
          </a:r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100" kern="1200" dirty="0"/>
            <a:t>Manejo de agua y energía.</a:t>
          </a:r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100" kern="1200" dirty="0"/>
            <a:t>Bienestar animal</a:t>
          </a:r>
        </a:p>
      </dsp:txBody>
      <dsp:txXfrm>
        <a:off x="2460017" y="30587"/>
        <a:ext cx="1443518" cy="983147"/>
      </dsp:txXfrm>
    </dsp:sp>
    <dsp:sp modelId="{C637612A-FA77-4C82-A3DF-A4C11232D0F3}">
      <dsp:nvSpPr>
        <dsp:cNvPr id="0" name=""/>
        <dsp:cNvSpPr/>
      </dsp:nvSpPr>
      <dsp:spPr>
        <a:xfrm>
          <a:off x="3330157" y="248026"/>
          <a:ext cx="1884129" cy="1884129"/>
        </a:xfrm>
        <a:prstGeom prst="pieWedge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kern="1200" dirty="0"/>
            <a:t>Infraestructura</a:t>
          </a:r>
        </a:p>
      </dsp:txBody>
      <dsp:txXfrm>
        <a:off x="3882006" y="799875"/>
        <a:ext cx="1332280" cy="1332280"/>
      </dsp:txXfrm>
    </dsp:sp>
    <dsp:sp modelId="{0839CB4F-72FF-43D1-8652-8FC2C1639843}">
      <dsp:nvSpPr>
        <dsp:cNvPr id="0" name=""/>
        <dsp:cNvSpPr/>
      </dsp:nvSpPr>
      <dsp:spPr>
        <a:xfrm rot="5400000">
          <a:off x="5301313" y="248026"/>
          <a:ext cx="1884129" cy="1884129"/>
        </a:xfrm>
        <a:prstGeom prst="pieWedge">
          <a:avLst/>
        </a:prstGeom>
        <a:solidFill>
          <a:schemeClr val="accent1">
            <a:shade val="50000"/>
            <a:hueOff val="294825"/>
            <a:satOff val="-30989"/>
            <a:lumOff val="2674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/>
            <a:t>Sostenibilidad</a:t>
          </a:r>
        </a:p>
      </dsp:txBody>
      <dsp:txXfrm rot="-5400000">
        <a:off x="5301313" y="799875"/>
        <a:ext cx="1332280" cy="1332280"/>
      </dsp:txXfrm>
    </dsp:sp>
    <dsp:sp modelId="{CE69D593-E3BA-4053-B31C-0F17448CC66D}">
      <dsp:nvSpPr>
        <dsp:cNvPr id="0" name=""/>
        <dsp:cNvSpPr/>
      </dsp:nvSpPr>
      <dsp:spPr>
        <a:xfrm rot="10800000">
          <a:off x="5301313" y="2219182"/>
          <a:ext cx="1884129" cy="1884129"/>
        </a:xfrm>
        <a:prstGeom prst="pieWedge">
          <a:avLst/>
        </a:prstGeom>
        <a:solidFill>
          <a:schemeClr val="accent1">
            <a:shade val="50000"/>
            <a:hueOff val="589649"/>
            <a:satOff val="-61978"/>
            <a:lumOff val="5348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/>
            <a:t>Impacto social</a:t>
          </a:r>
        </a:p>
      </dsp:txBody>
      <dsp:txXfrm rot="10800000">
        <a:off x="5301313" y="2219182"/>
        <a:ext cx="1332280" cy="1332280"/>
      </dsp:txXfrm>
    </dsp:sp>
    <dsp:sp modelId="{2E353F0C-AA5A-4B30-A955-15FFE57B8013}">
      <dsp:nvSpPr>
        <dsp:cNvPr id="0" name=""/>
        <dsp:cNvSpPr/>
      </dsp:nvSpPr>
      <dsp:spPr>
        <a:xfrm rot="16200000">
          <a:off x="3330157" y="2219182"/>
          <a:ext cx="1884129" cy="1884129"/>
        </a:xfrm>
        <a:prstGeom prst="pieWedge">
          <a:avLst/>
        </a:prstGeom>
        <a:solidFill>
          <a:schemeClr val="accent1">
            <a:shade val="50000"/>
            <a:hueOff val="294825"/>
            <a:satOff val="-30989"/>
            <a:lumOff val="2674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/>
            <a:t>Economía</a:t>
          </a:r>
        </a:p>
      </dsp:txBody>
      <dsp:txXfrm rot="5400000">
        <a:off x="3882006" y="2219182"/>
        <a:ext cx="1332280" cy="1332280"/>
      </dsp:txXfrm>
    </dsp:sp>
    <dsp:sp modelId="{E92D02B7-B72D-411B-A715-96DEF61AA3A6}">
      <dsp:nvSpPr>
        <dsp:cNvPr id="0" name=""/>
        <dsp:cNvSpPr/>
      </dsp:nvSpPr>
      <dsp:spPr>
        <a:xfrm>
          <a:off x="4932537" y="1784048"/>
          <a:ext cx="650525" cy="565673"/>
        </a:xfrm>
        <a:prstGeom prst="circularArrow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7D2E58-489F-4537-84A6-53865AEBF3D7}">
      <dsp:nvSpPr>
        <dsp:cNvPr id="0" name=""/>
        <dsp:cNvSpPr/>
      </dsp:nvSpPr>
      <dsp:spPr>
        <a:xfrm rot="10800000">
          <a:off x="4932537" y="2001615"/>
          <a:ext cx="650525" cy="565673"/>
        </a:xfrm>
        <a:prstGeom prst="circularArrow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E7C7C9-55AF-4191-865C-33F19DE54EAF}">
      <dsp:nvSpPr>
        <dsp:cNvPr id="0" name=""/>
        <dsp:cNvSpPr/>
      </dsp:nvSpPr>
      <dsp:spPr>
        <a:xfrm>
          <a:off x="0" y="3569039"/>
          <a:ext cx="10515600" cy="780818"/>
        </a:xfrm>
        <a:prstGeom prst="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/>
            <a:t>Efectos finales</a:t>
          </a:r>
        </a:p>
      </dsp:txBody>
      <dsp:txXfrm>
        <a:off x="0" y="3569039"/>
        <a:ext cx="10515600" cy="421642"/>
      </dsp:txXfrm>
    </dsp:sp>
    <dsp:sp modelId="{5AA9DEF3-3896-4D04-958A-A9CCA1925E6C}">
      <dsp:nvSpPr>
        <dsp:cNvPr id="0" name=""/>
        <dsp:cNvSpPr/>
      </dsp:nvSpPr>
      <dsp:spPr>
        <a:xfrm>
          <a:off x="0" y="3975065"/>
          <a:ext cx="5257799" cy="359176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300" kern="1200" dirty="0"/>
            <a:t>Reputación negativa en la comunidad y perdida de competitividad</a:t>
          </a:r>
        </a:p>
      </dsp:txBody>
      <dsp:txXfrm>
        <a:off x="0" y="3975065"/>
        <a:ext cx="5257799" cy="359176"/>
      </dsp:txXfrm>
    </dsp:sp>
    <dsp:sp modelId="{2C50027D-9238-474D-A72A-8A06171C552B}">
      <dsp:nvSpPr>
        <dsp:cNvPr id="0" name=""/>
        <dsp:cNvSpPr/>
      </dsp:nvSpPr>
      <dsp:spPr>
        <a:xfrm>
          <a:off x="5257800" y="3975065"/>
          <a:ext cx="5257799" cy="359176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300" kern="1200" dirty="0"/>
            <a:t>Desafíos para cumplir con las regulaciones ambientales</a:t>
          </a:r>
        </a:p>
      </dsp:txBody>
      <dsp:txXfrm>
        <a:off x="5257800" y="3975065"/>
        <a:ext cx="5257799" cy="359176"/>
      </dsp:txXfrm>
    </dsp:sp>
    <dsp:sp modelId="{9DFDC444-545F-4CD4-86DE-D37A938FE015}">
      <dsp:nvSpPr>
        <dsp:cNvPr id="0" name=""/>
        <dsp:cNvSpPr/>
      </dsp:nvSpPr>
      <dsp:spPr>
        <a:xfrm rot="10800000">
          <a:off x="0" y="2379853"/>
          <a:ext cx="10515600" cy="1200899"/>
        </a:xfrm>
        <a:prstGeom prst="upArrowCallout">
          <a:avLst/>
        </a:prstGeom>
        <a:solidFill>
          <a:schemeClr val="accent1">
            <a:shade val="50000"/>
            <a:hueOff val="294825"/>
            <a:satOff val="-30989"/>
            <a:lumOff val="2674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/>
            <a:t>Consecuencias secundarias </a:t>
          </a:r>
        </a:p>
      </dsp:txBody>
      <dsp:txXfrm rot="-10800000">
        <a:off x="0" y="2379853"/>
        <a:ext cx="10515600" cy="421515"/>
      </dsp:txXfrm>
    </dsp:sp>
    <dsp:sp modelId="{76F7E9C4-0279-4A71-8042-58DDDD3E3676}">
      <dsp:nvSpPr>
        <dsp:cNvPr id="0" name=""/>
        <dsp:cNvSpPr/>
      </dsp:nvSpPr>
      <dsp:spPr>
        <a:xfrm>
          <a:off x="0" y="2801368"/>
          <a:ext cx="5257799" cy="359068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300" kern="1200" dirty="0"/>
            <a:t>Deterioro de la biodiversidad y ecosistema</a:t>
          </a:r>
        </a:p>
      </dsp:txBody>
      <dsp:txXfrm>
        <a:off x="0" y="2801368"/>
        <a:ext cx="5257799" cy="359068"/>
      </dsp:txXfrm>
    </dsp:sp>
    <dsp:sp modelId="{194408D1-46CC-4309-B6A1-5401AB194D23}">
      <dsp:nvSpPr>
        <dsp:cNvPr id="0" name=""/>
        <dsp:cNvSpPr/>
      </dsp:nvSpPr>
      <dsp:spPr>
        <a:xfrm>
          <a:off x="5257800" y="2801368"/>
          <a:ext cx="5257799" cy="359068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300" kern="1200" dirty="0"/>
            <a:t>Costos operativos elevados y sostenibilidad económica comprometida</a:t>
          </a:r>
        </a:p>
      </dsp:txBody>
      <dsp:txXfrm>
        <a:off x="5257800" y="2801368"/>
        <a:ext cx="5257799" cy="359068"/>
      </dsp:txXfrm>
    </dsp:sp>
    <dsp:sp modelId="{FB776394-FD74-4180-BB0C-1574D8DC372F}">
      <dsp:nvSpPr>
        <dsp:cNvPr id="0" name=""/>
        <dsp:cNvSpPr/>
      </dsp:nvSpPr>
      <dsp:spPr>
        <a:xfrm rot="10800000">
          <a:off x="0" y="1190666"/>
          <a:ext cx="10515600" cy="1200899"/>
        </a:xfrm>
        <a:prstGeom prst="upArrowCallout">
          <a:avLst/>
        </a:prstGeom>
        <a:solidFill>
          <a:schemeClr val="accent1">
            <a:shade val="50000"/>
            <a:hueOff val="589649"/>
            <a:satOff val="-61978"/>
            <a:lumOff val="5348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/>
            <a:t>Consecuencias Directas</a:t>
          </a:r>
        </a:p>
      </dsp:txBody>
      <dsp:txXfrm rot="-10800000">
        <a:off x="0" y="1190666"/>
        <a:ext cx="10515600" cy="421515"/>
      </dsp:txXfrm>
    </dsp:sp>
    <dsp:sp modelId="{FB98DBB9-E740-4877-A5ED-2C1E331CC71B}">
      <dsp:nvSpPr>
        <dsp:cNvPr id="0" name=""/>
        <dsp:cNvSpPr/>
      </dsp:nvSpPr>
      <dsp:spPr>
        <a:xfrm>
          <a:off x="0" y="1612181"/>
          <a:ext cx="5257799" cy="359068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300" kern="1200" dirty="0"/>
            <a:t>Alta emisión de gases de efecto invernadero</a:t>
          </a:r>
        </a:p>
      </dsp:txBody>
      <dsp:txXfrm>
        <a:off x="0" y="1612181"/>
        <a:ext cx="5257799" cy="359068"/>
      </dsp:txXfrm>
    </dsp:sp>
    <dsp:sp modelId="{66961338-51DA-475C-8527-022121584164}">
      <dsp:nvSpPr>
        <dsp:cNvPr id="0" name=""/>
        <dsp:cNvSpPr/>
      </dsp:nvSpPr>
      <dsp:spPr>
        <a:xfrm>
          <a:off x="5257800" y="1612181"/>
          <a:ext cx="5257799" cy="359068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300" kern="1200" dirty="0"/>
            <a:t>Contaminación del suelo y del agua</a:t>
          </a:r>
        </a:p>
      </dsp:txBody>
      <dsp:txXfrm>
        <a:off x="5257800" y="1612181"/>
        <a:ext cx="5257799" cy="359068"/>
      </dsp:txXfrm>
    </dsp:sp>
    <dsp:sp modelId="{1776ED21-3009-4037-9CB1-F229897C7531}">
      <dsp:nvSpPr>
        <dsp:cNvPr id="0" name=""/>
        <dsp:cNvSpPr/>
      </dsp:nvSpPr>
      <dsp:spPr>
        <a:xfrm rot="10800000">
          <a:off x="0" y="1479"/>
          <a:ext cx="10515600" cy="1200899"/>
        </a:xfrm>
        <a:prstGeom prst="upArrowCallout">
          <a:avLst/>
        </a:prstGeom>
        <a:solidFill>
          <a:schemeClr val="accent1">
            <a:shade val="50000"/>
            <a:hueOff val="294825"/>
            <a:satOff val="-30989"/>
            <a:lumOff val="2674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/>
            <a:t>Causas Principales</a:t>
          </a:r>
        </a:p>
      </dsp:txBody>
      <dsp:txXfrm rot="-10800000">
        <a:off x="0" y="1479"/>
        <a:ext cx="10515600" cy="421515"/>
      </dsp:txXfrm>
    </dsp:sp>
    <dsp:sp modelId="{C55597AB-2FC7-4D48-8267-671699DFE0BB}">
      <dsp:nvSpPr>
        <dsp:cNvPr id="0" name=""/>
        <dsp:cNvSpPr/>
      </dsp:nvSpPr>
      <dsp:spPr>
        <a:xfrm>
          <a:off x="0" y="422994"/>
          <a:ext cx="5257799" cy="359068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300" kern="1200" dirty="0"/>
            <a:t>Dependencia de energías no renovables</a:t>
          </a:r>
        </a:p>
      </dsp:txBody>
      <dsp:txXfrm>
        <a:off x="0" y="422994"/>
        <a:ext cx="5257799" cy="359068"/>
      </dsp:txXfrm>
    </dsp:sp>
    <dsp:sp modelId="{DC1FC76B-B046-45EF-9896-FEDFD013D83A}">
      <dsp:nvSpPr>
        <dsp:cNvPr id="0" name=""/>
        <dsp:cNvSpPr/>
      </dsp:nvSpPr>
      <dsp:spPr>
        <a:xfrm>
          <a:off x="5257800" y="422994"/>
          <a:ext cx="5257799" cy="359068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300" kern="1200" dirty="0"/>
            <a:t>Gestión ineficientes de residuos</a:t>
          </a:r>
        </a:p>
      </dsp:txBody>
      <dsp:txXfrm>
        <a:off x="5257800" y="422994"/>
        <a:ext cx="5257799" cy="359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3515F0-62C2-405D-A103-33FBA1FD50BA}">
      <dsp:nvSpPr>
        <dsp:cNvPr id="0" name=""/>
        <dsp:cNvSpPr/>
      </dsp:nvSpPr>
      <dsp:spPr>
        <a:xfrm rot="5400000">
          <a:off x="-144855" y="148143"/>
          <a:ext cx="965706" cy="675994"/>
        </a:xfrm>
        <a:prstGeom prst="chevron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b="0" i="0" kern="1200" dirty="0"/>
            <a:t>C. Consuelo et al., </a:t>
          </a:r>
          <a:r>
            <a:rPr lang="es-ES" sz="900" b="0" i="0" kern="1200" dirty="0" err="1"/>
            <a:t>n.d</a:t>
          </a:r>
          <a:r>
            <a:rPr lang="es-ES" sz="900" b="0" i="0" kern="1200" dirty="0"/>
            <a:t>..</a:t>
          </a:r>
          <a:endParaRPr lang="es-CO" sz="600" kern="1200" dirty="0"/>
        </a:p>
      </dsp:txBody>
      <dsp:txXfrm rot="-5400000">
        <a:off x="1" y="341284"/>
        <a:ext cx="675994" cy="289712"/>
      </dsp:txXfrm>
    </dsp:sp>
    <dsp:sp modelId="{B9EE339E-D73E-4575-B8A0-83770DF0AEB5}">
      <dsp:nvSpPr>
        <dsp:cNvPr id="0" name=""/>
        <dsp:cNvSpPr/>
      </dsp:nvSpPr>
      <dsp:spPr>
        <a:xfrm rot="5400000">
          <a:off x="5081334" y="-4402053"/>
          <a:ext cx="627708" cy="943838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b="0" i="0" kern="1200" dirty="0"/>
            <a:t>La implementación de un Sistema de Información Geográfica (SIG) y un análisis de criterios múltiples pueden ayudar a identificar ubicaciones adecuadas para granjas porcinas, considerando factores legales, ambientales y socioeconómicos.</a:t>
          </a:r>
          <a:endParaRPr lang="es-CO" sz="1400" kern="1200" dirty="0"/>
        </a:p>
      </dsp:txBody>
      <dsp:txXfrm rot="-5400000">
        <a:off x="675994" y="33929"/>
        <a:ext cx="9407747" cy="566424"/>
      </dsp:txXfrm>
    </dsp:sp>
    <dsp:sp modelId="{B07A8085-E727-4C05-A455-FCEA772F9AD0}">
      <dsp:nvSpPr>
        <dsp:cNvPr id="0" name=""/>
        <dsp:cNvSpPr/>
      </dsp:nvSpPr>
      <dsp:spPr>
        <a:xfrm rot="5400000">
          <a:off x="-144855" y="995215"/>
          <a:ext cx="965706" cy="675994"/>
        </a:xfrm>
        <a:prstGeom prst="chevron">
          <a:avLst/>
        </a:prstGeom>
        <a:solidFill>
          <a:schemeClr val="accent1">
            <a:shade val="50000"/>
            <a:hueOff val="235860"/>
            <a:satOff val="-24791"/>
            <a:lumOff val="21393"/>
            <a:alphaOff val="0"/>
          </a:schemeClr>
        </a:solidFill>
        <a:ln w="19050" cap="flat" cmpd="sng" algn="ctr">
          <a:solidFill>
            <a:schemeClr val="accent1">
              <a:shade val="50000"/>
              <a:hueOff val="235860"/>
              <a:satOff val="-24791"/>
              <a:lumOff val="213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600" b="0" i="0" kern="1200" dirty="0" err="1"/>
            <a:t>Solis</a:t>
          </a:r>
          <a:r>
            <a:rPr lang="es-ES" sz="600" b="0" i="0" kern="1200" dirty="0"/>
            <a:t> </a:t>
          </a:r>
          <a:r>
            <a:rPr lang="es-ES" sz="600" b="0" i="0" kern="1200" dirty="0" err="1"/>
            <a:t>Yarley</a:t>
          </a:r>
          <a:r>
            <a:rPr lang="es-ES" sz="600" b="0" i="0" kern="1200" dirty="0"/>
            <a:t> </a:t>
          </a:r>
          <a:r>
            <a:rPr lang="es-ES" sz="600" b="0" i="0" kern="1200" dirty="0" err="1"/>
            <a:t>Nuñez</a:t>
          </a:r>
          <a:r>
            <a:rPr lang="es-ES" sz="600" b="0" i="0" kern="1200" dirty="0"/>
            <a:t> Quintero et al., 2007</a:t>
          </a:r>
          <a:endParaRPr lang="es-CO" sz="600" kern="1200" dirty="0"/>
        </a:p>
      </dsp:txBody>
      <dsp:txXfrm rot="-5400000">
        <a:off x="1" y="1188356"/>
        <a:ext cx="675994" cy="289712"/>
      </dsp:txXfrm>
    </dsp:sp>
    <dsp:sp modelId="{13CB4C60-5EA0-4985-9D60-66CB9C768842}">
      <dsp:nvSpPr>
        <dsp:cNvPr id="0" name=""/>
        <dsp:cNvSpPr/>
      </dsp:nvSpPr>
      <dsp:spPr>
        <a:xfrm rot="5400000">
          <a:off x="5081334" y="-3554980"/>
          <a:ext cx="627708" cy="943838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50000"/>
              <a:hueOff val="235860"/>
              <a:satOff val="-24791"/>
              <a:lumOff val="213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b="0" i="0" kern="1200" dirty="0"/>
            <a:t>La gestión adecuada de los residuos es crucial, ya que los desechos porcinos sin tratamiento pueden afectar significativamente la calidad del agua.</a:t>
          </a:r>
          <a:endParaRPr lang="es-CO" sz="1400" kern="1200" dirty="0"/>
        </a:p>
      </dsp:txBody>
      <dsp:txXfrm rot="-5400000">
        <a:off x="675994" y="881002"/>
        <a:ext cx="9407747" cy="566424"/>
      </dsp:txXfrm>
    </dsp:sp>
    <dsp:sp modelId="{3A8541C7-FE92-47E4-9973-B07F0DF5689C}">
      <dsp:nvSpPr>
        <dsp:cNvPr id="0" name=""/>
        <dsp:cNvSpPr/>
      </dsp:nvSpPr>
      <dsp:spPr>
        <a:xfrm rot="5400000">
          <a:off x="-144855" y="1842288"/>
          <a:ext cx="965706" cy="675994"/>
        </a:xfrm>
        <a:prstGeom prst="chevron">
          <a:avLst/>
        </a:prstGeom>
        <a:solidFill>
          <a:schemeClr val="accent1">
            <a:shade val="50000"/>
            <a:hueOff val="471719"/>
            <a:satOff val="-49582"/>
            <a:lumOff val="42786"/>
            <a:alphaOff val="0"/>
          </a:schemeClr>
        </a:solidFill>
        <a:ln w="19050" cap="flat" cmpd="sng" algn="ctr">
          <a:solidFill>
            <a:schemeClr val="accent1">
              <a:shade val="50000"/>
              <a:hueOff val="471719"/>
              <a:satOff val="-49582"/>
              <a:lumOff val="427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600" b="0" i="0" kern="1200" dirty="0" err="1"/>
            <a:t>Solis</a:t>
          </a:r>
          <a:r>
            <a:rPr lang="es-ES" sz="600" b="0" i="0" kern="1200" dirty="0"/>
            <a:t> </a:t>
          </a:r>
          <a:r>
            <a:rPr lang="es-ES" sz="600" b="0" i="0" kern="1200" dirty="0" err="1"/>
            <a:t>Yarley</a:t>
          </a:r>
          <a:r>
            <a:rPr lang="es-ES" sz="600" b="0" i="0" kern="1200" dirty="0"/>
            <a:t> </a:t>
          </a:r>
          <a:r>
            <a:rPr lang="es-ES" sz="600" b="0" i="0" kern="1200" dirty="0" err="1"/>
            <a:t>Nuñez</a:t>
          </a:r>
          <a:r>
            <a:rPr lang="es-ES" sz="600" b="0" i="0" kern="1200" dirty="0"/>
            <a:t> Quintero et al., 2007</a:t>
          </a:r>
          <a:endParaRPr lang="es-CO" sz="600" kern="1200" dirty="0"/>
        </a:p>
      </dsp:txBody>
      <dsp:txXfrm rot="-5400000">
        <a:off x="1" y="2035429"/>
        <a:ext cx="675994" cy="289712"/>
      </dsp:txXfrm>
    </dsp:sp>
    <dsp:sp modelId="{88CAF614-C7D0-4AD1-AFB0-F8653D534684}">
      <dsp:nvSpPr>
        <dsp:cNvPr id="0" name=""/>
        <dsp:cNvSpPr/>
      </dsp:nvSpPr>
      <dsp:spPr>
        <a:xfrm rot="5400000">
          <a:off x="5081334" y="-2707907"/>
          <a:ext cx="627708" cy="943838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50000"/>
              <a:hueOff val="471719"/>
              <a:satOff val="-49582"/>
              <a:lumOff val="427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b="0" i="0" kern="1200" dirty="0"/>
            <a:t>Los biodigestores y los microorganismos benéficos son alternativas efectivas para tratar los residuos de la granja, reducir el impacto ambiental y potencialmente generar energía.</a:t>
          </a:r>
          <a:endParaRPr lang="es-CO" sz="1400" kern="1200" dirty="0"/>
        </a:p>
      </dsp:txBody>
      <dsp:txXfrm rot="-5400000">
        <a:off x="675994" y="1728075"/>
        <a:ext cx="9407747" cy="566424"/>
      </dsp:txXfrm>
    </dsp:sp>
    <dsp:sp modelId="{2433D287-E70D-47F5-816D-797C04FA5E1E}">
      <dsp:nvSpPr>
        <dsp:cNvPr id="0" name=""/>
        <dsp:cNvSpPr/>
      </dsp:nvSpPr>
      <dsp:spPr>
        <a:xfrm rot="5400000">
          <a:off x="-144855" y="2689361"/>
          <a:ext cx="965706" cy="675994"/>
        </a:xfrm>
        <a:prstGeom prst="chevron">
          <a:avLst/>
        </a:prstGeom>
        <a:solidFill>
          <a:schemeClr val="accent1">
            <a:shade val="50000"/>
            <a:hueOff val="471719"/>
            <a:satOff val="-49582"/>
            <a:lumOff val="42786"/>
            <a:alphaOff val="0"/>
          </a:schemeClr>
        </a:solidFill>
        <a:ln w="19050" cap="flat" cmpd="sng" algn="ctr">
          <a:solidFill>
            <a:schemeClr val="accent1">
              <a:shade val="50000"/>
              <a:hueOff val="471719"/>
              <a:satOff val="-49582"/>
              <a:lumOff val="427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b="0" i="0" kern="1200" dirty="0"/>
            <a:t>R. Espejo, 2006</a:t>
          </a:r>
          <a:endParaRPr lang="es-CO" sz="900" kern="1200" dirty="0"/>
        </a:p>
      </dsp:txBody>
      <dsp:txXfrm rot="-5400000">
        <a:off x="1" y="2882502"/>
        <a:ext cx="675994" cy="289712"/>
      </dsp:txXfrm>
    </dsp:sp>
    <dsp:sp modelId="{EF1A37C2-E6AD-4A1A-9CE1-474AAD53C3BD}">
      <dsp:nvSpPr>
        <dsp:cNvPr id="0" name=""/>
        <dsp:cNvSpPr/>
      </dsp:nvSpPr>
      <dsp:spPr>
        <a:xfrm rot="5400000">
          <a:off x="5081334" y="-1860835"/>
          <a:ext cx="627708" cy="943838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50000"/>
              <a:hueOff val="471719"/>
              <a:satOff val="-49582"/>
              <a:lumOff val="427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b="0" i="0" kern="1200" dirty="0"/>
            <a:t>Abordar las preocupaciones ambientales en la cría de cerdos requiere la colaboración entre el gobierno, los productores, los científicos y la sociedad civil, junto con regulaciones claras y su cumplimiento.</a:t>
          </a:r>
          <a:endParaRPr lang="es-CO" sz="1400" kern="1200" dirty="0"/>
        </a:p>
      </dsp:txBody>
      <dsp:txXfrm rot="-5400000">
        <a:off x="675994" y="2575147"/>
        <a:ext cx="9407747" cy="566424"/>
      </dsp:txXfrm>
    </dsp:sp>
    <dsp:sp modelId="{F2259E27-C43A-4032-B208-2D3FB4684AFA}">
      <dsp:nvSpPr>
        <dsp:cNvPr id="0" name=""/>
        <dsp:cNvSpPr/>
      </dsp:nvSpPr>
      <dsp:spPr>
        <a:xfrm rot="5400000">
          <a:off x="-144855" y="3536433"/>
          <a:ext cx="965706" cy="675994"/>
        </a:xfrm>
        <a:prstGeom prst="chevron">
          <a:avLst/>
        </a:prstGeom>
        <a:solidFill>
          <a:schemeClr val="accent1">
            <a:shade val="50000"/>
            <a:hueOff val="235860"/>
            <a:satOff val="-24791"/>
            <a:lumOff val="21393"/>
            <a:alphaOff val="0"/>
          </a:schemeClr>
        </a:solidFill>
        <a:ln w="19050" cap="flat" cmpd="sng" algn="ctr">
          <a:solidFill>
            <a:schemeClr val="accent1">
              <a:shade val="50000"/>
              <a:hueOff val="235860"/>
              <a:satOff val="-24791"/>
              <a:lumOff val="213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600" b="0" i="0" kern="1200"/>
            <a:t>Antonio Javier Guzmán Narváez et al., 2018</a:t>
          </a:r>
          <a:endParaRPr lang="es-CO" sz="600" kern="1200" dirty="0"/>
        </a:p>
      </dsp:txBody>
      <dsp:txXfrm rot="-5400000">
        <a:off x="1" y="3729574"/>
        <a:ext cx="675994" cy="289712"/>
      </dsp:txXfrm>
    </dsp:sp>
    <dsp:sp modelId="{2802BD96-3EA6-4A8C-863D-84F69D6048D8}">
      <dsp:nvSpPr>
        <dsp:cNvPr id="0" name=""/>
        <dsp:cNvSpPr/>
      </dsp:nvSpPr>
      <dsp:spPr>
        <a:xfrm rot="5400000">
          <a:off x="5081334" y="-1013762"/>
          <a:ext cx="627708" cy="943838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50000"/>
              <a:hueOff val="235860"/>
              <a:satOff val="-24791"/>
              <a:lumOff val="213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b="0" i="0" kern="1200" dirty="0"/>
            <a:t>La integración de diversas producciones agrícolas y ganaderas puede crear un ciclo autosustentable, donde los componentes se benefician entre sí, como se demuestra en el diseño de una finca integral, autosuficiente y ecológica.</a:t>
          </a:r>
          <a:endParaRPr lang="es-CO" sz="1400" kern="1200" dirty="0"/>
        </a:p>
      </dsp:txBody>
      <dsp:txXfrm rot="-5400000">
        <a:off x="675994" y="3422220"/>
        <a:ext cx="9407747" cy="5664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eg>
</file>

<file path=ppt/media/image13.jp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D56356-F4A5-4426-84F2-A4F03B51E69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CD27CE-2755-44DF-9930-96BF9689C6C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8981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D27CE-2755-44DF-9930-96BF9689C6C8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78339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Emplee el SMART que considere pertinente. 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D27CE-2755-44DF-9930-96BF9689C6C8}" type="slidenum">
              <a:rPr lang="es-CO" smtClean="0"/>
              <a:t>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50055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Ejemplo 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D27CE-2755-44DF-9930-96BF9689C6C8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47561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Con Norma APA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D27CE-2755-44DF-9930-96BF9689C6C8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95985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6C17C2-9A0D-A2EA-4A42-0C891213D8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2BC7CAD-D242-4709-D185-AFC9488FB8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609A2C-B212-1D40-B4D5-ADF3F2883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8EA69E-4297-242C-BD09-AA84801B5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F703671-B425-5461-D1BD-BB7716FF1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02395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F48F55-CBEA-658C-E39E-5530F5AA8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613CDC5-489A-DD8E-8A42-52EF4C959D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23014F-5AE8-D630-DC40-6C550B6B1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FBF4D7-2588-7762-5D85-6A426935E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F801BE-7D45-1B34-D8A5-4832D2686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12679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3399288-7B9C-B807-9C31-DE17B22AEC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F63FEF2-54A8-7568-8AD3-4ECA5D986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65FFB9-B905-9027-4C3E-631FCC46F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C27856-1A6F-B0D7-F108-4AA14A19F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92EECD-B9AF-8BA6-7ADB-C6669DFB9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27780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E7F93-2DA4-4120-D21B-B8A4C0718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EED309-7CD3-23DC-13C8-4564619D3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8504E-50FA-EAFC-A00B-9D89E5063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53AF11-0C05-6C2B-AE7C-6D9A47F4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3064A70-E62C-CE61-94BE-E7F523F79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2402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0E4667-35DD-B29C-8546-EAE006E80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0999E3F-6644-6124-E2DD-B5ADE615A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D38082-259E-16A9-9BC1-2968390C0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013101-E8D3-1F6A-369D-FBEC6CEDD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8F1D1B4-74B1-EDBB-846C-1119220DF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52931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AAE4CC-A89F-B7E8-D876-842883FFB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B82C8B-E83C-1407-1C6E-4920770AEE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81A1D1-A728-3B2D-6C8F-83444BD6C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B5F5E5A-B652-AE13-3827-1AC906F3D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78FE31A-906B-932C-6BB6-2FB3BD92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A0EBE7D-5004-A760-45A0-04AEA6A19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7214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07494B-153B-A1C5-5888-D92FF49EA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78CB03F-38C1-44EA-9550-74602A906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5D3357D-9998-2495-FA89-EDB8AE53ED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D68702F-4056-4EF9-13DD-FA61A6D1C5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F7A8AC1-049A-4BFF-B0B3-6897C645F9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F8A017D-D1F2-C585-B69B-7FE32E8C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0341885-359F-5756-A98E-4D46F9ABD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B47C298-55BB-F550-EF5F-9468B0251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87938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F326BB-C4EE-F227-D12A-5E0F4C611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7AA915E-9C47-21B2-B3BC-A31844DDB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032D60F-8706-2CBA-4DE7-12249D5A4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037A216-C490-D046-99E3-9780253DC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1003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F0EF21D-3FC9-0804-103B-203DBF8EF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3009F4C-4713-9A5B-7DE5-4C89C6A8E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AA04777-E2AC-C9D5-D239-F4787B270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1575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497467-F11A-8278-FFC8-01C451BA1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0993EE2-A7BC-5730-7630-6414830B01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C79B6F6-6FDF-690D-D476-0AF742C4C3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DF8029E-37D4-5030-9BF4-E9F88DA70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FC7F8D9-DBC2-5F71-B5C6-5D07D690D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394B4D-8FD6-E784-F75B-14A70EDE7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16375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8C259-9952-AB0F-CD3E-A6D07203A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6BE66C2-8E2F-276D-E25B-F9F47161CF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A92570-0884-92EA-D35C-04952F1C5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D9B1FFF-25F1-8CD2-CD1C-21070CAB6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C10FDA-C818-9830-DA0A-ED87C0A76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A28ACE3-36E3-7B01-F1BE-F80B98D20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46093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6DE6DC-9586-8022-A5B7-7E4965AB6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3820F1D-5646-E7D5-7E39-FB702E09D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D71B3E-8A25-0302-8DD8-093D63A4C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7DEE9B-B7AA-4BC2-B3E4-D2FC025AE22F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2168D4-D657-03B6-7B5F-F750581360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FF8C95-0E5E-AFF9-CE06-BB97B46C18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1FA8E0-E4B5-4901-896E-B890A9D1908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0516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86774C80-A508-F244-A4F5-05A61495391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799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C3899-0E12-FA1F-A7F9-FCCD07B65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FF81303B-010A-3B5F-890E-121BEEA51FB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AB55347-68E2-EEC7-B60F-8F51B0CDD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 </a:t>
            </a:r>
            <a:endParaRPr lang="es-CO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1CE27CC-DA1F-2F3B-E14A-4030CA6C3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690" y="3925926"/>
            <a:ext cx="3095273" cy="228996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55CED014-7EA8-3D14-8109-9B92864BFB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6800" y="3301408"/>
            <a:ext cx="3505200" cy="2518588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28B7004F-0DEA-4A1F-B6C9-AB3CB9DECBF0}"/>
              </a:ext>
            </a:extLst>
          </p:cNvPr>
          <p:cNvSpPr txBox="1"/>
          <p:nvPr/>
        </p:nvSpPr>
        <p:spPr>
          <a:xfrm>
            <a:off x="9612811" y="2565461"/>
            <a:ext cx="17409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/>
              <a:t>MICMAC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6D587775-C6BA-8C45-5A86-38F5C50098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689" y="1296639"/>
            <a:ext cx="3105728" cy="2004768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B854FF0-3EEB-7E8F-982A-62B598C378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9448" y="286441"/>
            <a:ext cx="5440520" cy="212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624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11145-82A6-0377-D7A7-D6371CBADC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055853D0-61BC-C84F-B95F-D984C1256BC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1A0D212-1B6F-362A-59EB-7ADD5889F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 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B2D498-FBB3-C079-6618-4E67849E3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381"/>
            <a:ext cx="105156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s-ES" b="1" dirty="0"/>
              <a:t>Diagnóstico</a:t>
            </a:r>
            <a:r>
              <a:rPr lang="es-ES" dirty="0"/>
              <a:t>	</a:t>
            </a:r>
          </a:p>
          <a:p>
            <a:r>
              <a:rPr lang="es-ES" dirty="0"/>
              <a:t>Evaluación del estado actual de la granja, manejo de residuos y recursos disponibles.	</a:t>
            </a:r>
          </a:p>
          <a:p>
            <a:pPr marL="0" indent="0">
              <a:buNone/>
            </a:pPr>
            <a:r>
              <a:rPr lang="es-ES" b="1" dirty="0"/>
              <a:t>Diseño y Planificación</a:t>
            </a:r>
            <a:r>
              <a:rPr lang="es-ES" dirty="0"/>
              <a:t>	</a:t>
            </a:r>
          </a:p>
          <a:p>
            <a:r>
              <a:rPr lang="es-ES" dirty="0"/>
              <a:t>Propuesta de sistemas de biogás, energía renovable y manejo de residuos.	</a:t>
            </a:r>
          </a:p>
          <a:p>
            <a:r>
              <a:rPr lang="es-ES" dirty="0"/>
              <a:t>Elaboración de presupuestos y cronogramas.</a:t>
            </a:r>
          </a:p>
          <a:p>
            <a:pPr marL="0" indent="0">
              <a:buNone/>
            </a:pPr>
            <a:r>
              <a:rPr lang="es-ES" b="1" dirty="0"/>
              <a:t>Implementación</a:t>
            </a:r>
          </a:p>
          <a:p>
            <a:r>
              <a:rPr lang="es-ES" dirty="0"/>
              <a:t>Instalación de tecnologías sostenibles y capacitación del personal.</a:t>
            </a:r>
          </a:p>
          <a:p>
            <a:r>
              <a:rPr lang="es-ES" dirty="0"/>
              <a:t>Adaptación a normativas como ISO 14001.</a:t>
            </a:r>
          </a:p>
          <a:p>
            <a:pPr marL="0" indent="0">
              <a:buNone/>
            </a:pPr>
            <a:r>
              <a:rPr lang="es-ES" b="1" dirty="0"/>
              <a:t>Evaluación y Monitoreo</a:t>
            </a:r>
          </a:p>
          <a:p>
            <a:r>
              <a:rPr lang="es-ES" dirty="0"/>
              <a:t>Seguimiento de indicadores clave: reducción de emisiones, costos y eficiencia energética.</a:t>
            </a:r>
          </a:p>
          <a:p>
            <a:r>
              <a:rPr lang="es-ES" dirty="0"/>
              <a:t>Identificación de mejoras continuas.</a:t>
            </a:r>
          </a:p>
          <a:p>
            <a:pPr marL="0" indent="0">
              <a:buNone/>
            </a:pPr>
            <a:r>
              <a:rPr lang="es-ES" b="1" i="1" dirty="0"/>
              <a:t>Enfoque</a:t>
            </a:r>
            <a:r>
              <a:rPr lang="es-ES" i="1" dirty="0"/>
              <a:t>: Combina análisis cualitativo (necesidades) y cuantitativo (impacto medible) para garantizar sostenibilidad y rentabilidad.</a:t>
            </a:r>
            <a:endParaRPr lang="es-CO" i="1" dirty="0"/>
          </a:p>
        </p:txBody>
      </p:sp>
    </p:spTree>
    <p:extLst>
      <p:ext uri="{BB962C8B-B14F-4D97-AF65-F5344CB8AC3E}">
        <p14:creationId xmlns:p14="http://schemas.microsoft.com/office/powerpoint/2010/main" val="1751803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588700-8870-0456-E871-96E9E86F9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B4CCFEE-78C3-492E-93EB-649F7548F3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570DE7E-85DA-6DFA-639E-5D67EFC75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2103436"/>
          </a:xfrm>
        </p:spPr>
        <p:txBody>
          <a:bodyPr>
            <a:normAutofit/>
          </a:bodyPr>
          <a:lstStyle/>
          <a:p>
            <a:r>
              <a:rPr lang="es-ES" dirty="0"/>
              <a:t>Resultados 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8DF07E-05BE-C0CA-E316-AF5743C28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47949"/>
            <a:ext cx="3816096" cy="3529013"/>
          </a:xfrm>
        </p:spPr>
        <p:txBody>
          <a:bodyPr>
            <a:normAutofit/>
          </a:bodyPr>
          <a:lstStyle/>
          <a:p>
            <a:r>
              <a:rPr lang="es-ES" sz="1600"/>
              <a:t>El proyecto transformará el 100% de los desechos en biogás o compost, eliminando vertidos contaminantes y fomentando la economía circular. Reducirá en un 30% el consumo de energía eléctrica con paneles solares, disminuyendo costos operativos y huella de carbono. Toda la producción estará certificada como sostenible, con instalaciones optimizadas para el bienestar animal y la eficiencia, beneficiando la economía local. Se establecerá un modelo replicable de granja sostenible que impulsará prácticas responsables en la industria.</a:t>
            </a:r>
            <a:endParaRPr lang="es-CO" sz="1600"/>
          </a:p>
        </p:txBody>
      </p:sp>
      <p:pic>
        <p:nvPicPr>
          <p:cNvPr id="13" name="Imagen 12" descr="Una vaca en el campo&#10;&#10;Descripción generada automáticamente">
            <a:extLst>
              <a:ext uri="{FF2B5EF4-FFF2-40B4-BE49-F238E27FC236}">
                <a16:creationId xmlns:a16="http://schemas.microsoft.com/office/drawing/2014/main" id="{18B7E703-EF67-EA83-8189-E4BE5F6FA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83" r="21786" b="1"/>
          <a:stretch/>
        </p:blipFill>
        <p:spPr>
          <a:xfrm>
            <a:off x="4726375" y="-3"/>
            <a:ext cx="4228635" cy="3694372"/>
          </a:xfrm>
          <a:custGeom>
            <a:avLst/>
            <a:gdLst/>
            <a:ahLst/>
            <a:cxnLst/>
            <a:rect l="l" t="t" r="r" b="b"/>
            <a:pathLst>
              <a:path w="4228635" h="3694372">
                <a:moveTo>
                  <a:pt x="1225911" y="0"/>
                </a:moveTo>
                <a:lnTo>
                  <a:pt x="4228635" y="0"/>
                </a:lnTo>
                <a:lnTo>
                  <a:pt x="4228635" y="3694372"/>
                </a:lnTo>
                <a:lnTo>
                  <a:pt x="649353" y="3694372"/>
                </a:lnTo>
                <a:lnTo>
                  <a:pt x="648934" y="3686621"/>
                </a:lnTo>
                <a:cubicBezTo>
                  <a:pt x="636941" y="3642419"/>
                  <a:pt x="605849" y="3602236"/>
                  <a:pt x="554325" y="3554015"/>
                </a:cubicBezTo>
                <a:cubicBezTo>
                  <a:pt x="493918" y="3500438"/>
                  <a:pt x="433510" y="3454003"/>
                  <a:pt x="348230" y="3407569"/>
                </a:cubicBezTo>
                <a:cubicBezTo>
                  <a:pt x="543665" y="3382565"/>
                  <a:pt x="341123" y="3296841"/>
                  <a:pt x="408637" y="3243263"/>
                </a:cubicBezTo>
                <a:cubicBezTo>
                  <a:pt x="547218" y="3221831"/>
                  <a:pt x="657373" y="3393282"/>
                  <a:pt x="845701" y="3343275"/>
                </a:cubicBezTo>
                <a:cubicBezTo>
                  <a:pt x="618286" y="3196828"/>
                  <a:pt x="362443" y="3150393"/>
                  <a:pt x="195435" y="2953940"/>
                </a:cubicBezTo>
                <a:cubicBezTo>
                  <a:pt x="234522" y="2911078"/>
                  <a:pt x="273609" y="2953940"/>
                  <a:pt x="305589" y="2936081"/>
                </a:cubicBezTo>
                <a:cubicBezTo>
                  <a:pt x="305589" y="2925365"/>
                  <a:pt x="678693" y="2993232"/>
                  <a:pt x="700013" y="2714625"/>
                </a:cubicBezTo>
                <a:cubicBezTo>
                  <a:pt x="707120" y="2714625"/>
                  <a:pt x="714227" y="2714625"/>
                  <a:pt x="721333" y="2703909"/>
                </a:cubicBezTo>
                <a:cubicBezTo>
                  <a:pt x="760420" y="2664619"/>
                  <a:pt x="724887" y="2571750"/>
                  <a:pt x="788847" y="2564606"/>
                </a:cubicBezTo>
                <a:cubicBezTo>
                  <a:pt x="859915" y="2557462"/>
                  <a:pt x="927429" y="2525315"/>
                  <a:pt x="1002049" y="2543175"/>
                </a:cubicBezTo>
                <a:cubicBezTo>
                  <a:pt x="1058903" y="2557462"/>
                  <a:pt x="1119310" y="2575322"/>
                  <a:pt x="1179718" y="2575322"/>
                </a:cubicBezTo>
                <a:cubicBezTo>
                  <a:pt x="1243678" y="2575322"/>
                  <a:pt x="1332512" y="2696766"/>
                  <a:pt x="1371600" y="2536031"/>
                </a:cubicBezTo>
                <a:cubicBezTo>
                  <a:pt x="1371600" y="2528888"/>
                  <a:pt x="1481754" y="2546747"/>
                  <a:pt x="1542161" y="2553891"/>
                </a:cubicBezTo>
                <a:cubicBezTo>
                  <a:pt x="1591908" y="2561035"/>
                  <a:pt x="1652316" y="2593181"/>
                  <a:pt x="1687849" y="2528888"/>
                </a:cubicBezTo>
                <a:cubicBezTo>
                  <a:pt x="1705616" y="2489596"/>
                  <a:pt x="1620335" y="2418159"/>
                  <a:pt x="1545714" y="2411015"/>
                </a:cubicBezTo>
                <a:cubicBezTo>
                  <a:pt x="1478201" y="2403872"/>
                  <a:pt x="1410687" y="2396728"/>
                  <a:pt x="1346726" y="2411015"/>
                </a:cubicBezTo>
                <a:cubicBezTo>
                  <a:pt x="1268552" y="2428875"/>
                  <a:pt x="1225911" y="2400300"/>
                  <a:pt x="1204591" y="2336007"/>
                </a:cubicBezTo>
                <a:cubicBezTo>
                  <a:pt x="1179718" y="2268141"/>
                  <a:pt x="1133524" y="2232422"/>
                  <a:pt x="1069563" y="2200275"/>
                </a:cubicBezTo>
                <a:cubicBezTo>
                  <a:pt x="913215" y="2121694"/>
                  <a:pt x="763974" y="2028825"/>
                  <a:pt x="593412" y="1982390"/>
                </a:cubicBezTo>
                <a:cubicBezTo>
                  <a:pt x="561432" y="1975246"/>
                  <a:pt x="522345" y="1960959"/>
                  <a:pt x="508131" y="1900238"/>
                </a:cubicBezTo>
                <a:cubicBezTo>
                  <a:pt x="970069" y="1993106"/>
                  <a:pt x="1389366" y="2232422"/>
                  <a:pt x="1865518" y="2218135"/>
                </a:cubicBezTo>
                <a:cubicBezTo>
                  <a:pt x="1737596" y="2143125"/>
                  <a:pt x="1584802" y="2139554"/>
                  <a:pt x="1446220" y="2085975"/>
                </a:cubicBezTo>
                <a:cubicBezTo>
                  <a:pt x="1545714" y="2046685"/>
                  <a:pt x="1638102" y="2089547"/>
                  <a:pt x="1730490" y="2110978"/>
                </a:cubicBezTo>
                <a:cubicBezTo>
                  <a:pt x="1808664" y="2128837"/>
                  <a:pt x="1879731" y="2132410"/>
                  <a:pt x="1886838" y="2021681"/>
                </a:cubicBezTo>
                <a:cubicBezTo>
                  <a:pt x="1886838" y="2010965"/>
                  <a:pt x="1886838" y="2003821"/>
                  <a:pt x="1886838" y="1993106"/>
                </a:cubicBezTo>
                <a:cubicBezTo>
                  <a:pt x="1858411" y="1946672"/>
                  <a:pt x="1819324" y="1925240"/>
                  <a:pt x="1769577" y="1910953"/>
                </a:cubicBezTo>
                <a:cubicBezTo>
                  <a:pt x="1741150" y="1903809"/>
                  <a:pt x="1702063" y="1889522"/>
                  <a:pt x="1702063" y="1857375"/>
                </a:cubicBezTo>
                <a:cubicBezTo>
                  <a:pt x="1705616" y="1735931"/>
                  <a:pt x="1609675" y="1700212"/>
                  <a:pt x="1517288" y="1664493"/>
                </a:cubicBezTo>
                <a:cubicBezTo>
                  <a:pt x="1567035" y="1603772"/>
                  <a:pt x="1609675" y="1646635"/>
                  <a:pt x="1648762" y="1643062"/>
                </a:cubicBezTo>
                <a:cubicBezTo>
                  <a:pt x="1673636" y="1639491"/>
                  <a:pt x="1698509" y="1635919"/>
                  <a:pt x="1698509" y="1603772"/>
                </a:cubicBezTo>
                <a:cubicBezTo>
                  <a:pt x="1698509" y="1578769"/>
                  <a:pt x="1687849" y="1546622"/>
                  <a:pt x="1662976" y="1546622"/>
                </a:cubicBezTo>
                <a:cubicBezTo>
                  <a:pt x="1506628" y="1543050"/>
                  <a:pt x="1417793" y="1371600"/>
                  <a:pt x="1254338" y="1371600"/>
                </a:cubicBezTo>
                <a:cubicBezTo>
                  <a:pt x="1154844" y="1371600"/>
                  <a:pt x="1304086" y="1275159"/>
                  <a:pt x="1222358" y="1235869"/>
                </a:cubicBezTo>
                <a:cubicBezTo>
                  <a:pt x="1204591" y="1225153"/>
                  <a:pt x="1272105" y="1210866"/>
                  <a:pt x="1300532" y="1214437"/>
                </a:cubicBezTo>
                <a:cubicBezTo>
                  <a:pt x="1328959" y="1218009"/>
                  <a:pt x="1353833" y="1243013"/>
                  <a:pt x="1389366" y="1225153"/>
                </a:cubicBezTo>
                <a:cubicBezTo>
                  <a:pt x="1407133" y="1160860"/>
                  <a:pt x="1360939" y="1135856"/>
                  <a:pt x="1318299" y="1117997"/>
                </a:cubicBezTo>
                <a:cubicBezTo>
                  <a:pt x="1225911" y="1075135"/>
                  <a:pt x="1133524" y="1025129"/>
                  <a:pt x="1030476" y="1010841"/>
                </a:cubicBezTo>
                <a:cubicBezTo>
                  <a:pt x="994943" y="1007269"/>
                  <a:pt x="973622" y="989409"/>
                  <a:pt x="977176" y="953690"/>
                </a:cubicBezTo>
                <a:cubicBezTo>
                  <a:pt x="984282" y="907256"/>
                  <a:pt x="1019816" y="921544"/>
                  <a:pt x="1048243" y="925115"/>
                </a:cubicBezTo>
                <a:cubicBezTo>
                  <a:pt x="1066010" y="928688"/>
                  <a:pt x="1083777" y="939403"/>
                  <a:pt x="1101544" y="914400"/>
                </a:cubicBezTo>
                <a:cubicBezTo>
                  <a:pt x="685800" y="660797"/>
                  <a:pt x="465491" y="675085"/>
                  <a:pt x="0" y="467915"/>
                </a:cubicBezTo>
                <a:cubicBezTo>
                  <a:pt x="103047" y="428625"/>
                  <a:pt x="177668" y="457200"/>
                  <a:pt x="248735" y="464344"/>
                </a:cubicBezTo>
                <a:cubicBezTo>
                  <a:pt x="426404" y="482203"/>
                  <a:pt x="316249" y="514350"/>
                  <a:pt x="493918" y="535781"/>
                </a:cubicBezTo>
                <a:cubicBezTo>
                  <a:pt x="579199" y="546497"/>
                  <a:pt x="657373" y="582216"/>
                  <a:pt x="753314" y="525066"/>
                </a:cubicBezTo>
                <a:cubicBezTo>
                  <a:pt x="817274" y="485775"/>
                  <a:pt x="920322" y="528637"/>
                  <a:pt x="998496" y="560785"/>
                </a:cubicBezTo>
                <a:cubicBezTo>
                  <a:pt x="1062457" y="589360"/>
                  <a:pt x="1126417" y="596503"/>
                  <a:pt x="1211698" y="560785"/>
                </a:cubicBezTo>
                <a:cubicBezTo>
                  <a:pt x="1133524" y="539354"/>
                  <a:pt x="1073117" y="521494"/>
                  <a:pt x="1012709" y="507206"/>
                </a:cubicBezTo>
                <a:cubicBezTo>
                  <a:pt x="962962" y="496491"/>
                  <a:pt x="934535" y="471488"/>
                  <a:pt x="938089" y="417909"/>
                </a:cubicBezTo>
                <a:cubicBezTo>
                  <a:pt x="938089" y="389334"/>
                  <a:pt x="927429" y="350044"/>
                  <a:pt x="962962" y="335757"/>
                </a:cubicBezTo>
                <a:cubicBezTo>
                  <a:pt x="991389" y="321469"/>
                  <a:pt x="1030476" y="335757"/>
                  <a:pt x="1044690" y="360759"/>
                </a:cubicBezTo>
                <a:cubicBezTo>
                  <a:pt x="1062457" y="407194"/>
                  <a:pt x="1080223" y="450056"/>
                  <a:pt x="1140631" y="453629"/>
                </a:cubicBezTo>
                <a:cubicBezTo>
                  <a:pt x="1222358" y="460771"/>
                  <a:pt x="1176164" y="432197"/>
                  <a:pt x="1161951" y="396478"/>
                </a:cubicBezTo>
                <a:cubicBezTo>
                  <a:pt x="1147737" y="357188"/>
                  <a:pt x="1190378" y="346472"/>
                  <a:pt x="1218805" y="353615"/>
                </a:cubicBezTo>
                <a:cubicBezTo>
                  <a:pt x="1325406" y="385763"/>
                  <a:pt x="1435560" y="328613"/>
                  <a:pt x="1545714" y="375047"/>
                </a:cubicBezTo>
                <a:cubicBezTo>
                  <a:pt x="1517288" y="260747"/>
                  <a:pt x="1456880" y="210741"/>
                  <a:pt x="1328959" y="192881"/>
                </a:cubicBezTo>
                <a:cubicBezTo>
                  <a:pt x="1282765" y="189310"/>
                  <a:pt x="1233018" y="196453"/>
                  <a:pt x="1190378" y="164306"/>
                </a:cubicBezTo>
                <a:cubicBezTo>
                  <a:pt x="1165504" y="146447"/>
                  <a:pt x="1140631" y="125016"/>
                  <a:pt x="1158398" y="89297"/>
                </a:cubicBezTo>
                <a:cubicBezTo>
                  <a:pt x="1169058" y="64294"/>
                  <a:pt x="1197484" y="64294"/>
                  <a:pt x="1222358" y="71437"/>
                </a:cubicBezTo>
                <a:cubicBezTo>
                  <a:pt x="1325406" y="110728"/>
                  <a:pt x="1435560" y="121444"/>
                  <a:pt x="1542161" y="135731"/>
                </a:cubicBezTo>
                <a:cubicBezTo>
                  <a:pt x="1559928" y="139303"/>
                  <a:pt x="1577695" y="146447"/>
                  <a:pt x="1595462" y="110728"/>
                </a:cubicBezTo>
                <a:cubicBezTo>
                  <a:pt x="1471094" y="78581"/>
                  <a:pt x="1350279" y="35719"/>
                  <a:pt x="1225911" y="0"/>
                </a:cubicBezTo>
                <a:close/>
              </a:path>
            </a:pathLst>
          </a:custGeom>
        </p:spPr>
      </p:pic>
      <p:pic>
        <p:nvPicPr>
          <p:cNvPr id="7" name="Imagen 6" descr="Mapa&#10;&#10;Descripción generada automáticamente">
            <a:extLst>
              <a:ext uri="{FF2B5EF4-FFF2-40B4-BE49-F238E27FC236}">
                <a16:creationId xmlns:a16="http://schemas.microsoft.com/office/drawing/2014/main" id="{978D30A8-311E-6636-B952-0C968CD6F8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35" b="1"/>
          <a:stretch/>
        </p:blipFill>
        <p:spPr>
          <a:xfrm>
            <a:off x="9082588" y="-3"/>
            <a:ext cx="3109415" cy="3694372"/>
          </a:xfrm>
          <a:prstGeom prst="rect">
            <a:avLst/>
          </a:prstGeom>
        </p:spPr>
      </p:pic>
      <p:pic>
        <p:nvPicPr>
          <p:cNvPr id="11" name="Imagen 10" descr="Un campo de pasto&#10;&#10;Descripción generada automáticamente">
            <a:extLst>
              <a:ext uri="{FF2B5EF4-FFF2-40B4-BE49-F238E27FC236}">
                <a16:creationId xmlns:a16="http://schemas.microsoft.com/office/drawing/2014/main" id="{7905FABE-3F78-DCE0-7813-793E9F5BB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18" r="13179" b="-1"/>
          <a:stretch/>
        </p:blipFill>
        <p:spPr>
          <a:xfrm>
            <a:off x="4726725" y="3802960"/>
            <a:ext cx="4228282" cy="3055043"/>
          </a:xfrm>
          <a:custGeom>
            <a:avLst/>
            <a:gdLst/>
            <a:ahLst/>
            <a:cxnLst/>
            <a:rect l="l" t="t" r="r" b="b"/>
            <a:pathLst>
              <a:path w="4228282" h="3055043">
                <a:moveTo>
                  <a:pt x="638975" y="0"/>
                </a:moveTo>
                <a:lnTo>
                  <a:pt x="4228282" y="0"/>
                </a:lnTo>
                <a:lnTo>
                  <a:pt x="4228282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pic>
        <p:nvPicPr>
          <p:cNvPr id="9" name="Imagen 8" descr="Mapa&#10;&#10;Descripción generada automáticamente">
            <a:extLst>
              <a:ext uri="{FF2B5EF4-FFF2-40B4-BE49-F238E27FC236}">
                <a16:creationId xmlns:a16="http://schemas.microsoft.com/office/drawing/2014/main" id="{9CD24FD0-B43B-BAC6-BE77-4BC322C03B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22876"/>
          <a:stretch/>
        </p:blipFill>
        <p:spPr>
          <a:xfrm>
            <a:off x="9082585" y="3802960"/>
            <a:ext cx="3109415" cy="305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838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AD49F-D3D3-7DA7-272A-913DC297C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D5DC3CF7-A51F-065C-6790-956650117EC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29D73A0-9B36-6766-0B56-D7D37080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Conclusiones 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6B463E-805D-8F0A-CE23-BA6CFA901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El proyecto demuestra la viabilidad de integrar sostenibilidad en la producción porcina mediante energías renovables y gestión eficiente de residuos, reduciendo el impacto ambiental y los costos operativos. Promueve la economía circular al reutilizar subproductos como biogás y compost, generando ahorros y nuevas oportunidades económicas. Además, tiene un impacto social positivo al fortalecer la economía local y mejorar las condiciones ambientales, cumpliendo normativas internacionales y sirviendo como modelo replicable e innovador en la industria porcina.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85069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61A1C-8497-DA30-116F-106622FA1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550D0EC8-4B32-55E6-0E26-AFC61FB3042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74EF9B0-BFB8-02DD-8C90-515240740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Bibliografía 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040675-9227-D322-3807-0F5443704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3099"/>
            <a:ext cx="10515600" cy="4351338"/>
          </a:xfrm>
        </p:spPr>
        <p:txBody>
          <a:bodyPr/>
          <a:lstStyle/>
          <a:p>
            <a:pPr marL="0" indent="-457200">
              <a:lnSpc>
                <a:spcPct val="100000"/>
              </a:lnSpc>
              <a:buNone/>
            </a:pP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FAO, 2018: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Sustainable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Livestock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Production</a:t>
            </a:r>
            <a:b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Springer, 2021: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Environmental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Sustainability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of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Animal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Agriculture</a:t>
            </a:r>
            <a:b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Elsevier, 2021: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Renewable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Energy in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Agriculture</a:t>
            </a:r>
            <a:b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Springer, 2020: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Biogas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Technology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in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Agriculture</a:t>
            </a:r>
            <a:b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Wiley, 2020: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Waste-to-Resources</a:t>
            </a:r>
            <a:b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Wageningen </a:t>
            </a:r>
            <a:r>
              <a:rPr lang="es-CO" sz="1800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Academic</a:t>
            </a: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Publishers</a:t>
            </a: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2016: 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Animal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Manure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Recycling</a:t>
            </a:r>
            <a:b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ISO, 2015: 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ISO 14001: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Environmental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Management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Systems</a:t>
            </a:r>
            <a:b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Springer, 2021: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Sustainable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Agriculture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and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Food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Systems</a:t>
            </a:r>
            <a:b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Elsevier, 2020: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Renewable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Energy and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Grid</a:t>
            </a:r>
            <a:b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s-CO" sz="1800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Springer, 2022: 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Smart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Agriculture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Technologies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for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Sustainable</a:t>
            </a:r>
            <a:r>
              <a:rPr lang="es-CO" sz="1800" i="1" dirty="0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O" sz="1800" i="1" dirty="0" err="1">
                <a:effectLst/>
                <a:latin typeface="Arial Narrow" panose="020B0606020202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Development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526291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 letrero azul con letras blancas en un fondo blanco&#10;&#10;Descripción generada automáticamente con confianza media">
            <a:extLst>
              <a:ext uri="{FF2B5EF4-FFF2-40B4-BE49-F238E27FC236}">
                <a16:creationId xmlns:a16="http://schemas.microsoft.com/office/drawing/2014/main" id="{4EC5DAD9-C6D4-9A1C-84A8-CABB07EDF71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9C1CB2B2-C800-448F-E02A-7AEB5D4BA643}"/>
              </a:ext>
            </a:extLst>
          </p:cNvPr>
          <p:cNvSpPr txBox="1">
            <a:spLocks/>
          </p:cNvSpPr>
          <p:nvPr/>
        </p:nvSpPr>
        <p:spPr>
          <a:xfrm>
            <a:off x="838200" y="27662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b="1" dirty="0">
                <a:solidFill>
                  <a:schemeClr val="bg1"/>
                </a:solidFill>
                <a:latin typeface="Montserrat" panose="00000500000000000000" pitchFamily="2" charset="0"/>
              </a:rPr>
              <a:t>Muchas gracias</a:t>
            </a:r>
            <a:endParaRPr lang="es-CO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294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Imagen 5" descr="Imagen que contiene Forma&#10;&#10;Descripción generada automáticamente">
            <a:extLst>
              <a:ext uri="{FF2B5EF4-FFF2-40B4-BE49-F238E27FC236}">
                <a16:creationId xmlns:a16="http://schemas.microsoft.com/office/drawing/2014/main" id="{308C2547-3B4B-6927-849A-2137853B3B9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82" r="-1" b="-1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1026" name="Picture 2" descr="Create a vibrant and attention-grabbing banner-style image for a technology congress background, devoid of text, featuring a fusion of futuristic and sleek elements, with neon accents and subtle gradient effects, set against a dark blue or black background to evoke a sense of innovation and sophistication, incorporating stylized circuit boards, wires, or gears in a modern, abstract arrangement, with a subtle glow or LED lights to add depth and visual interest, and a clean, minimalist composition to ensure the focus remains on the cutting-edge technology theme.">
            <a:extLst>
              <a:ext uri="{FF2B5EF4-FFF2-40B4-BE49-F238E27FC236}">
                <a16:creationId xmlns:a16="http://schemas.microsoft.com/office/drawing/2014/main" id="{1EEF3D65-204D-080F-267B-092AFE8E2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20" r="-1" b="27623"/>
          <a:stretch/>
        </p:blipFill>
        <p:spPr bwMode="auto">
          <a:xfrm>
            <a:off x="4547938" y="3681409"/>
            <a:ext cx="7644062" cy="317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23E7C29-070A-7B01-533D-F44A6D093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15219"/>
            <a:ext cx="5395912" cy="2387600"/>
          </a:xfrm>
        </p:spPr>
        <p:txBody>
          <a:bodyPr>
            <a:normAutofit/>
          </a:bodyPr>
          <a:lstStyle/>
          <a:p>
            <a:pPr algn="l"/>
            <a:r>
              <a:rPr lang="es-ES" sz="5000" b="1">
                <a:solidFill>
                  <a:schemeClr val="bg1"/>
                </a:solidFill>
              </a:rPr>
              <a:t>IV Encuentro de Experiencias Significativas ABP</a:t>
            </a:r>
            <a:endParaRPr lang="es-CO" sz="5000" b="1">
              <a:solidFill>
                <a:schemeClr val="bg1"/>
              </a:solidFill>
            </a:endParaRP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2F5B1AB7-3065-2B66-F670-14070F38A4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902075"/>
            <a:ext cx="5395912" cy="1655762"/>
          </a:xfrm>
        </p:spPr>
        <p:txBody>
          <a:bodyPr>
            <a:normAutofit/>
          </a:bodyPr>
          <a:lstStyle/>
          <a:p>
            <a:pPr algn="l"/>
            <a:r>
              <a:rPr lang="es-ES" sz="2000" b="1">
                <a:solidFill>
                  <a:schemeClr val="bg1"/>
                </a:solidFill>
              </a:rPr>
              <a:t>Facultad de Ingeniería </a:t>
            </a:r>
          </a:p>
          <a:p>
            <a:pPr algn="l"/>
            <a:r>
              <a:rPr lang="es-ES" sz="2000" b="1">
                <a:solidFill>
                  <a:schemeClr val="bg1"/>
                </a:solidFill>
              </a:rPr>
              <a:t>UNILASALLISTA </a:t>
            </a:r>
          </a:p>
          <a:p>
            <a:pPr algn="l"/>
            <a:r>
              <a:rPr lang="es-ES" sz="2000" b="1">
                <a:solidFill>
                  <a:schemeClr val="bg1"/>
                </a:solidFill>
              </a:rPr>
              <a:t>ABP -2024</a:t>
            </a:r>
            <a:endParaRPr lang="es-CO" sz="2000">
              <a:solidFill>
                <a:schemeClr val="bg1"/>
              </a:solidFill>
            </a:endParaRPr>
          </a:p>
        </p:txBody>
      </p: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120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Imagen 2" descr="Forma&#10;&#10;Descripción generada automáticamente con confianza media">
            <a:extLst>
              <a:ext uri="{FF2B5EF4-FFF2-40B4-BE49-F238E27FC236}">
                <a16:creationId xmlns:a16="http://schemas.microsoft.com/office/drawing/2014/main" id="{21B20F8A-4422-9B64-F881-BEB3B162DC3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82" r="-1" b="-1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5" name="Picture 2" descr="Create a vibrant and attention-grabbing banner-style image for a technology congress background, devoid of text, featuring a fusion of futuristic and sleek elements, with neon accents and subtle gradient effects, set against a dark blue or black background to evoke a sense of innovation and sophistication, incorporating stylized circuit boards, wires, or gears in a modern, abstract arrangement, with a subtle glow or LED lights to add depth and visual interest, and a clean, minimalist composition to ensure the focus remains on the cutting-edge technology theme.">
            <a:extLst>
              <a:ext uri="{FF2B5EF4-FFF2-40B4-BE49-F238E27FC236}">
                <a16:creationId xmlns:a16="http://schemas.microsoft.com/office/drawing/2014/main" id="{18AC57F2-49DB-F392-A2B9-A3A27E531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20" r="-1" b="27623"/>
          <a:stretch/>
        </p:blipFill>
        <p:spPr bwMode="auto">
          <a:xfrm>
            <a:off x="4547938" y="3681409"/>
            <a:ext cx="7644062" cy="317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8E6CCF6-8704-DFC1-6CFB-FEE8D5C16F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15219"/>
            <a:ext cx="7644061" cy="2387600"/>
          </a:xfrm>
        </p:spPr>
        <p:txBody>
          <a:bodyPr>
            <a:normAutofit/>
          </a:bodyPr>
          <a:lstStyle/>
          <a:p>
            <a:pPr algn="l"/>
            <a:r>
              <a:rPr lang="es-ES" sz="5000" dirty="0">
                <a:solidFill>
                  <a:schemeClr val="bg1"/>
                </a:solidFill>
              </a:rPr>
              <a:t>Desarrollo Infraestructura de Granja Porcicola Sostenible</a:t>
            </a:r>
            <a:endParaRPr lang="es-CO" sz="5000" dirty="0">
              <a:solidFill>
                <a:schemeClr val="bg1"/>
              </a:solidFill>
            </a:endParaRP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845DF656-5917-F3D7-596C-F54F52E0A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902074"/>
            <a:ext cx="8039582" cy="2649179"/>
          </a:xfrm>
        </p:spPr>
        <p:txBody>
          <a:bodyPr>
            <a:normAutofit/>
          </a:bodyPr>
          <a:lstStyle/>
          <a:p>
            <a:pPr algn="just"/>
            <a:r>
              <a:rPr lang="es-ES" sz="2000" dirty="0">
                <a:solidFill>
                  <a:schemeClr val="bg1"/>
                </a:solidFill>
              </a:rPr>
              <a:t>Esteban Bedoya Gómez</a:t>
            </a:r>
          </a:p>
          <a:p>
            <a:pPr algn="just"/>
            <a:r>
              <a:rPr lang="es-ES" sz="2000" dirty="0">
                <a:solidFill>
                  <a:schemeClr val="bg1"/>
                </a:solidFill>
              </a:rPr>
              <a:t>Alvaro Vargas Soto</a:t>
            </a:r>
            <a:endParaRPr lang="es-CO" sz="2000" dirty="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3163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435DA6DE-AF03-2D8C-DD35-2FE6222EA0B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50158770-8653-A29E-449B-A4D5180DE6EC}"/>
              </a:ext>
            </a:extLst>
          </p:cNvPr>
          <p:cNvSpPr txBox="1">
            <a:spLocks/>
          </p:cNvSpPr>
          <p:nvPr/>
        </p:nvSpPr>
        <p:spPr>
          <a:xfrm>
            <a:off x="1283970" y="768096"/>
            <a:ext cx="8055081" cy="9225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5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AGENDA </a:t>
            </a:r>
            <a:endParaRPr lang="es-CO" sz="50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69D39BD2-EC06-E77D-E3A5-AF2CBDFBEADA}"/>
              </a:ext>
            </a:extLst>
          </p:cNvPr>
          <p:cNvSpPr txBox="1">
            <a:spLocks/>
          </p:cNvSpPr>
          <p:nvPr/>
        </p:nvSpPr>
        <p:spPr>
          <a:xfrm>
            <a:off x="1283970" y="1825625"/>
            <a:ext cx="10082022" cy="3688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Introducción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Problema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Objetivos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Estado del Arte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Metodología 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Resultados 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Conclusiones 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Bibliografía </a:t>
            </a:r>
          </a:p>
        </p:txBody>
      </p:sp>
    </p:spTree>
    <p:extLst>
      <p:ext uri="{BB962C8B-B14F-4D97-AF65-F5344CB8AC3E}">
        <p14:creationId xmlns:p14="http://schemas.microsoft.com/office/powerpoint/2010/main" val="2825908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435DA6DE-AF03-2D8C-DD35-2FE6222EA0B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127636A-0C88-CA7B-CEC0-0A9637463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s-CO" dirty="0"/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5DC42752-6247-4309-3B74-509D4F4015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1508454"/>
              </p:ext>
            </p:extLst>
          </p:nvPr>
        </p:nvGraphicFramePr>
        <p:xfrm>
          <a:off x="3720296" y="78818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F8CB7475-159E-4C88-E04A-6C19E0531552}"/>
              </a:ext>
            </a:extLst>
          </p:cNvPr>
          <p:cNvSpPr txBox="1"/>
          <p:nvPr/>
        </p:nvSpPr>
        <p:spPr>
          <a:xfrm>
            <a:off x="838200" y="1444750"/>
            <a:ext cx="483339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800" dirty="0"/>
              <a:t>Este proyecto propone un modelo de granja porcícola sostenible que utiliza energías renovables como biogás y energía solar y aplica principios de logística inversa para manejar residuos eficientemente. Además de cumplir con regulaciones ambientales, transforma desechos en fertilizantes y gas natural, promoviendo una economía circular y reduciendo costos. La iniciativa busca servir como un modelo replicable que demuestre que es posible combinar rentabilidad y sostenibilidad, impulsando el desarrollo económico local y beneficiando a la comunidad.</a:t>
            </a:r>
            <a:endParaRPr lang="es-CO" sz="1800" dirty="0"/>
          </a:p>
        </p:txBody>
      </p:sp>
    </p:spTree>
    <p:extLst>
      <p:ext uri="{BB962C8B-B14F-4D97-AF65-F5344CB8AC3E}">
        <p14:creationId xmlns:p14="http://schemas.microsoft.com/office/powerpoint/2010/main" val="1527051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52D07C-FBD5-D3FF-A572-9D9523C76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D1048329-F837-6370-EADC-00928CB2365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200778F-BDB7-A5F1-3C10-08BEE5E57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s-ES" dirty="0"/>
              <a:t>Problema:</a:t>
            </a:r>
            <a:endParaRPr lang="es-CO" dirty="0"/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77847988-DE06-0D11-CA5E-410DC48873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6982363"/>
              </p:ext>
            </p:extLst>
          </p:nvPr>
        </p:nvGraphicFramePr>
        <p:xfrm>
          <a:off x="838200" y="139974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C47A1255-4CFF-8132-7A7D-4098CDF7595D}"/>
              </a:ext>
            </a:extLst>
          </p:cNvPr>
          <p:cNvSpPr txBox="1"/>
          <p:nvPr/>
        </p:nvSpPr>
        <p:spPr>
          <a:xfrm>
            <a:off x="3529384" y="244169"/>
            <a:ext cx="8243516" cy="923330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¿Cuál es la mejor manera de diseñar y construir una granja porcícola en la finca "La Playa” que sea sostenible, favorezca el crecimiento económico local y reduzca al mínimo los efectos negativos sobre el medio ambiente?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1009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6A71E-5B80-A290-6B30-8FEF042E0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44468F88-82B4-AE5D-652C-3DB52E32FBE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2FB9E29-6C1E-B7C5-7C5A-7684D04C3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 SMART 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3E46CC-E9C1-480D-B830-7D9B476A9F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Gestión de Residuos Sostenible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C3261D-A2AC-D300-9190-8CDD6360523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>
            <a:normAutofit fontScale="62500" lnSpcReduction="20000"/>
          </a:bodyPr>
          <a:lstStyle/>
          <a:p>
            <a:pPr marL="34290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latin typeface="Arial" panose="020B0604020202020204" pitchFamily="34" charset="0"/>
                <a:cs typeface="Times New Roman" panose="02020603050405020304" pitchFamily="18" charset="0"/>
              </a:rPr>
              <a:t>Específico: </a:t>
            </a:r>
            <a:r>
              <a:rPr lang="es-ES" sz="1800" kern="100" dirty="0">
                <a:latin typeface="Arial" panose="020B0604020202020204" pitchFamily="34" charset="0"/>
                <a:cs typeface="Times New Roman" panose="02020603050405020304" pitchFamily="18" charset="0"/>
              </a:rPr>
              <a:t>Implementar un sistema de gestión de residuos que transforme el 100% de los desechos en recursos útiles, como compost o biogás.</a:t>
            </a:r>
          </a:p>
          <a:p>
            <a:pPr marL="34290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latin typeface="Arial" panose="020B0604020202020204" pitchFamily="34" charset="0"/>
                <a:cs typeface="Times New Roman" panose="02020603050405020304" pitchFamily="18" charset="0"/>
              </a:rPr>
              <a:t>•	Medible: </a:t>
            </a:r>
            <a:r>
              <a:rPr lang="es-ES" sz="1800" kern="100" dirty="0">
                <a:latin typeface="Arial" panose="020B0604020202020204" pitchFamily="34" charset="0"/>
                <a:cs typeface="Times New Roman" panose="02020603050405020304" pitchFamily="18" charset="0"/>
              </a:rPr>
              <a:t>El sistema debe procesar el 100% de los residuos generados por la granja, reduciendo a cero el vertido de desechos contaminantes.</a:t>
            </a:r>
          </a:p>
          <a:p>
            <a:pPr marL="34290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latin typeface="Arial" panose="020B0604020202020204" pitchFamily="34" charset="0"/>
                <a:cs typeface="Times New Roman" panose="02020603050405020304" pitchFamily="18" charset="0"/>
              </a:rPr>
              <a:t>•	Alcanzable: </a:t>
            </a:r>
            <a:r>
              <a:rPr lang="es-ES" sz="1800" kern="100" dirty="0">
                <a:latin typeface="Arial" panose="020B0604020202020204" pitchFamily="34" charset="0"/>
                <a:cs typeface="Times New Roman" panose="02020603050405020304" pitchFamily="18" charset="0"/>
              </a:rPr>
              <a:t>Utilizando tecnologías de digestión anaeróbica y compostaje, se puede lograr este objetivo con los recursos disponibles en el proyecto.</a:t>
            </a:r>
          </a:p>
          <a:p>
            <a:pPr marL="34290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latin typeface="Arial" panose="020B0604020202020204" pitchFamily="34" charset="0"/>
                <a:cs typeface="Times New Roman" panose="02020603050405020304" pitchFamily="18" charset="0"/>
              </a:rPr>
              <a:t>•	Relevante: </a:t>
            </a:r>
            <a:r>
              <a:rPr lang="es-ES" sz="1800" kern="100" dirty="0">
                <a:latin typeface="Arial" panose="020B0604020202020204" pitchFamily="34" charset="0"/>
                <a:cs typeface="Times New Roman" panose="02020603050405020304" pitchFamily="18" charset="0"/>
              </a:rPr>
              <a:t>Este objetivo es clave para cumplir con los principios de sostenibilidad y bioseguridad que son fundamentales para el éxito del proyecto.</a:t>
            </a:r>
          </a:p>
          <a:p>
            <a:pPr marL="34290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latin typeface="Arial" panose="020B0604020202020204" pitchFamily="34" charset="0"/>
                <a:cs typeface="Times New Roman" panose="02020603050405020304" pitchFamily="18" charset="0"/>
              </a:rPr>
              <a:t>•	Tiempo definido: </a:t>
            </a:r>
            <a:r>
              <a:rPr lang="es-ES" sz="1800" kern="100" dirty="0">
                <a:latin typeface="Arial" panose="020B0604020202020204" pitchFamily="34" charset="0"/>
                <a:cs typeface="Times New Roman" panose="02020603050405020304" pitchFamily="18" charset="0"/>
              </a:rPr>
              <a:t>Completar la implementación del sistema para diciembre de 2024.</a:t>
            </a:r>
          </a:p>
          <a:p>
            <a:pPr marL="34290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s-CO" sz="1800" b="1" kern="100" dirty="0"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9E0721A1-67C2-FCF6-AB6E-E84B853F56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CO" dirty="0"/>
              <a:t>Reducción de Consumo Energético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293B2DFA-91E7-3AB7-E0BB-B3C9CA9AEC0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62500" lnSpcReduction="20000"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Específico</a:t>
            </a:r>
            <a:r>
              <a:rPr lang="es-ES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Reducir el consumo de energía eléctrica convencional en la granja mediante la instalación de paneles solares.</a:t>
            </a:r>
            <a:endParaRPr lang="es-E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Medible</a:t>
            </a:r>
            <a:r>
              <a:rPr lang="es-ES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Reducir el consumo eléctrico en un 30% para el 1 de marzo de 2025.</a:t>
            </a:r>
            <a:endParaRPr lang="es-E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Alcanzable</a:t>
            </a:r>
            <a:r>
              <a:rPr lang="es-ES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El proyecto contará con un presupuesto y un plan de instalación de paneles solares que aseguren la reducción energética.</a:t>
            </a:r>
            <a:endParaRPr lang="es-E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Relevante</a:t>
            </a:r>
            <a:r>
              <a:rPr lang="es-ES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El uso de energía renovable es crucial para la sostenibilidad ambiental y la reducción de costos operativos.</a:t>
            </a:r>
            <a:endParaRPr lang="es-E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Tiempo definido</a:t>
            </a:r>
            <a:r>
              <a:rPr lang="es-ES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La instalación debe completarse para marzo de 2025.</a:t>
            </a:r>
            <a:endParaRPr lang="es-E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672614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05199-5879-7565-07A1-3EE96B2E27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C8933AC9-7964-CAA2-C7A6-193D7FBC022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8042F98-C6DA-6492-9E2D-D851E6FED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 SMART 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EA60B06-F0DF-26DC-1965-FD1A2F2C60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Producción Sostenible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ED60353-36AF-8FFC-E76B-495C918723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>
            <a:normAutofit fontScale="70000" lnSpcReduction="20000"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Específico</a:t>
            </a:r>
            <a:r>
              <a:rPr lang="es-ES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Alcanzar una producción de carne de cerdo completamente libre de impacto ambiental negativo.</a:t>
            </a:r>
            <a:endParaRPr lang="es-E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Medible</a:t>
            </a:r>
            <a:r>
              <a:rPr lang="es-ES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Certificar que el 100% de la producción de carne siga procesos de sostenibilidad, incluyendo manejo de agua, residuos y energía.</a:t>
            </a:r>
            <a:endParaRPr lang="es-E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Alcanzable</a:t>
            </a:r>
            <a:r>
              <a:rPr lang="es-ES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Implementando prácticas sostenibles en todas las áreas de producción, como el uso eficiente del agua y la reducción de emisiones de gases.</a:t>
            </a:r>
            <a:endParaRPr lang="es-E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Relevante</a:t>
            </a:r>
            <a:r>
              <a:rPr lang="es-ES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Esto es esencial para cumplir con los estándares de sostenibilidad requeridos por el mercado y los reguladores.</a:t>
            </a:r>
            <a:endParaRPr lang="es-E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Tiempo definido</a:t>
            </a:r>
            <a:r>
              <a:rPr lang="es-ES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Alcanzar este objetivo para junio de 2025.</a:t>
            </a:r>
            <a:endParaRPr lang="es-E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s-CO" sz="1800" b="1" kern="100" dirty="0"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3A9A17A1-7D74-7172-8586-B08F683BD8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CO" dirty="0"/>
              <a:t>Objetivos completos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1F929690-6EDC-33B0-5047-F2B6A967BC4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0000" lnSpcReduction="20000"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El proyecto busca implementar un sistema que transforme el 100% de los residuos en compost o biogás para diciembre de 2024, reducir el consumo de energía eléctrica en un 30% con paneles solares para marzo de 2025, y lograr que toda la producción de carne esté certificada como sostenible y sin impacto ambiental negativo para junio de 2025.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041809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0E346-BA51-7201-76BC-686229A07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63FAFC3B-AFA3-06DF-E493-7C59204C9D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832BD44-8BB4-CFE7-E07E-915638295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Estado del Arte </a:t>
            </a:r>
            <a:endParaRPr lang="es-CO" dirty="0"/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53132560-2342-16D8-FFDD-BDF497D3E7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1004845"/>
              </p:ext>
            </p:extLst>
          </p:nvPr>
        </p:nvGraphicFramePr>
        <p:xfrm>
          <a:off x="1464906" y="1461731"/>
          <a:ext cx="10114384" cy="43605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4285103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0267779E8DC1242BD4FC9E0E0A69EFB" ma:contentTypeVersion="13" ma:contentTypeDescription="Crear nuevo documento." ma:contentTypeScope="" ma:versionID="849eca140885cb672cde28804add907c">
  <xsd:schema xmlns:xsd="http://www.w3.org/2001/XMLSchema" xmlns:xs="http://www.w3.org/2001/XMLSchema" xmlns:p="http://schemas.microsoft.com/office/2006/metadata/properties" xmlns:ns2="09cd21a0-dc7a-4852-97fc-c6749ca9ca4a" xmlns:ns3="4f0c5455-8529-42d5-b356-3784bca3689b" targetNamespace="http://schemas.microsoft.com/office/2006/metadata/properties" ma:root="true" ma:fieldsID="4fceb8b5c2133b8c7bee968dfd7d943e" ns2:_="" ns3:_="">
    <xsd:import namespace="09cd21a0-dc7a-4852-97fc-c6749ca9ca4a"/>
    <xsd:import namespace="4f0c5455-8529-42d5-b356-3784bca368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cd21a0-dc7a-4852-97fc-c6749ca9ca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5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Etiquetas de imagen" ma:readOnly="false" ma:fieldId="{5cf76f15-5ced-4ddc-b409-7134ff3c332f}" ma:taxonomyMulti="true" ma:sspId="6c148578-2a8e-4008-9394-43dc11de7f5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0c5455-8529-42d5-b356-3784bca3689b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93384791-d8d2-4833-a168-4a7d0ca0ccc1}" ma:internalName="TaxCatchAll" ma:showField="CatchAllData" ma:web="4f0c5455-8529-42d5-b356-3784bca3689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D3E1D8A-7FBF-4E87-AC19-92C3F93A36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cd21a0-dc7a-4852-97fc-c6749ca9ca4a"/>
    <ds:schemaRef ds:uri="4f0c5455-8529-42d5-b356-3784bca3689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ADA7839-CB95-4BB5-BA45-946B6A2BFE8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12087</TotalTime>
  <Words>1253</Words>
  <Application>Microsoft Office PowerPoint</Application>
  <PresentationFormat>Panorámica</PresentationFormat>
  <Paragraphs>112</Paragraphs>
  <Slides>15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Aptos</vt:lpstr>
      <vt:lpstr>Aptos Display</vt:lpstr>
      <vt:lpstr>Arial</vt:lpstr>
      <vt:lpstr>Arial Narrow</vt:lpstr>
      <vt:lpstr>Montserrat</vt:lpstr>
      <vt:lpstr>Symbol</vt:lpstr>
      <vt:lpstr>Tema de Office</vt:lpstr>
      <vt:lpstr>Presentación de PowerPoint</vt:lpstr>
      <vt:lpstr>IV Encuentro de Experiencias Significativas ABP</vt:lpstr>
      <vt:lpstr>Desarrollo Infraestructura de Granja Porcicola Sostenible</vt:lpstr>
      <vt:lpstr>Presentación de PowerPoint</vt:lpstr>
      <vt:lpstr>Introducción</vt:lpstr>
      <vt:lpstr>Problema:</vt:lpstr>
      <vt:lpstr>Objetivos SMART </vt:lpstr>
      <vt:lpstr>Objetivos SMART </vt:lpstr>
      <vt:lpstr>Estado del Arte </vt:lpstr>
      <vt:lpstr>Metodología </vt:lpstr>
      <vt:lpstr>Metodología </vt:lpstr>
      <vt:lpstr>Resultados </vt:lpstr>
      <vt:lpstr>Conclusiones </vt:lpstr>
      <vt:lpstr>Bibliografía 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Daniel Usme Sanchez</dc:creator>
  <cp:lastModifiedBy>Esteban Bedoya Gómez</cp:lastModifiedBy>
  <cp:revision>11</cp:revision>
  <dcterms:created xsi:type="dcterms:W3CDTF">2024-07-04T15:48:24Z</dcterms:created>
  <dcterms:modified xsi:type="dcterms:W3CDTF">2024-11-28T01:46:20Z</dcterms:modified>
</cp:coreProperties>
</file>

<file path=docProps/thumbnail.jpeg>
</file>